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83" r:id="rId3"/>
    <p:sldId id="290" r:id="rId4"/>
    <p:sldId id="294" r:id="rId5"/>
    <p:sldId id="291" r:id="rId6"/>
    <p:sldId id="286" r:id="rId7"/>
    <p:sldId id="284" r:id="rId8"/>
    <p:sldId id="293" r:id="rId9"/>
    <p:sldId id="287" r:id="rId10"/>
    <p:sldId id="281" r:id="rId11"/>
    <p:sldId id="278" r:id="rId12"/>
    <p:sldId id="279" r:id="rId13"/>
    <p:sldId id="295" r:id="rId14"/>
    <p:sldId id="296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74B0-C8F9-4438-89B9-51262F52F34E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0B72-DD5B-4B5B-B93F-E4F13D42D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 Tj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0B72-DD5B-4B5B-B93F-E4F13D42DD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CC85-3680-4946-99AD-948A827BC1B3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AB68-BD08-4830-B8C9-0437DC530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ap1/v/t1.0-9/10505398_700742253371801_4289446091360522846_n.jpg?oh=67655cc39243302e494b1696f8c74ecc&amp;oe=55778F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Византија од 7. до 12. века</a:t>
            </a:r>
            <a:endParaRPr lang="en-US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35729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Успон Византијског царства стр.16.</a:t>
            </a:r>
            <a:endParaRPr lang="en-GB" sz="2800" dirty="0"/>
          </a:p>
        </p:txBody>
      </p:sp>
    </p:spTree>
  </p:cSld>
  <p:clrMapOvr>
    <a:masterClrMapping/>
  </p:clrMapOvr>
  <p:transition spd="med">
    <p:wheel spokes="8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4/42/Histamenon_nomisma-Isaac_I-sb1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63367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AutoShape 6" descr="data:image/jpg;base64,/9j/4AAQSkZJRgABAQAAAQABAAD/2wCEAAkGBhQRERUTExMWFRUWGBsaGBgXGRceHRcXGB0fHRoaGx0dHSceGBkjHBwfHy8hIygrLS0tHR89NTAqNyYrLCkBCQoKDgwOGg8PGiwfHyQpLCwuLCwsLCkqKSwsKSksKSwsLCkpLCwsLCkpLCwpLCktLCkpNSwsKSwpNSwpLCwsKf/AABEIAPAAtAMBIgACEQEDEQH/xAAcAAACAwEBAQEAAAAAAAAAAAAABgQFBwMCAQj/xABFEAACAgAEBAQDBgMGBAMJAAABAgMRAAQSIQUGMUETIlFhMnGBBxQjQpGxcqHBM1JigtHwFSQ0U6Lh8QgWQ2NzkqOyw//EABoBAQADAQEBAAAAAAAAAAAAAAABAgMEBQb/xAArEQACAgIBAwQBAgcAAAAAAAAAAQIRAyESBDFBBRNRYSKBsSMycaHR4fD/2gAMAwEAAhEDEQA/AGXBgwYAMGDBgAwYMGADBiPmnpo/dq69ipH9cSMBQYMGDABgwYMAGDBgwAYMGDABgwYMAGDBgwAYMGDABgwYMAGDBgwAYMGDABgwYMAVnHphGsch2CyLZ9L2utJva/8AXbFkjggEGwQCCO4PQj1B9cUfOrVlSen4ke/p5sLXCea3yw0kB47PlGxHroPQ2fykV7jEqPlEuXZGhYMcMjnkmjEkZtW6exGxBHZgeoOO+IIDBgwYAMGDBgAwYMGADBgwYAMGDBgAwYMGADBgwYAMGDBgAwYMGADBgwYAoOev+jY+jof5/wAsZxmMxYFHGi8/g/cZK9VPzo4zC/T1/fGsXoF/y1zYuTsOC0bkWB1B6BgOh8uxHehXSjpOQ4jHPGJYnDq3Qj9iOoI9DjBgpdSWvrd1fz/37Ydfswldcw6KSY2QswvZWGnSf4tyv1PWsVaBpmDBgxQBgwYMAGDBit4lxDw5ssl7Suykeo0NX/i0nAFlgwYMAGDBgwAYMGDABgwYMAGDBgwAYMGDABgwY55mbSrHuASB60CaHucAR5+DrxGLwRI0YcnzKAWtCQQATR3BGM35t5Qn4dKIpFDKxPhyL8Mij+710sO6ncdtQ3xqPJ9BcvpcAadn7XRtqPXe+vreH7i/C454/DljR01ISrgMCVa+hxKdA/Jy5Q6bGxs7kH16EfXF7ybxj7lIxI1JJQcCrFE6WT1q+ne/WsNfP/ID5bXmcvFeXLOWVR/YEMR0G/gkb99Ju9qpT5eySy5iOKStDNTd9VC9FjoGqr9jjTTQNYilDqGU2rAEEdCCLBH0x6x8VQBQFAbAegHQeg27Y+4yAYMcsznY4xcjog/xMo/cjHLKcVhlNRyxuR1CupP74AlYX+Zstqmye9AzAWOtj8Tb5hCD8xhgxUccy0kkmVMSM/hTh5NIJ0JocFm/ujcdT67GsSC3wYMGIAYMGDABgwYMAGDBgwAY5ZrMrGpZjQH79h+uOuF3m7NV4cY72x+lAfSyf0xnklxi2dPSYffzRx/LPr82X8Md2a3b96Ffzxa8IyXEM0iSJDCsb9GcsLF9a1XX0wiFiN+pHb1rG+ZOAZXKqnXwYgP4ii7/AKmz9cc2Ccsjbk9Hseo4MPSqMccVb+dmPZ/j86yPGSnkZlJjBolSQSL3rbFNeojVR3u6F773iTwzhUuZdUiXXIw1V07AsxJ2C2ep23GLDmXlV8kkZkdTJJrIVbpQgG5Y1ZsjoK6745nzn+Xg9bE+mwJY1XJrslvsNXLCafuwVQfgoE0N1JAJo1Q9Ae3zGlFb7YzWMiJQdgEU/FdBVUglqIOkDc0e2NK/XHqrsfF5Hcm/tnCSLZ9vWvquMS4lyccjxCAhCIHcGI3YUlCWjv1U3V9Vqro1uej26j/f74qOZ4h93Ni6ZNJ9CDscWsoKmWy5kdUWrY0L6dzf8sNeV5UiUecGQ+5ofQDpv6k+5OFXKZjw5Ef+6wP07/M1dYZuYee8lkAPvE6qxFhBbOR66Vs17nY4gGZ/bvwkJDBJGoQRuU8oA8sgvtsPNH/P9VX7Ep74oEfzLJDIpB3BAAaiDsRY6YuPtG+1XKcQysmXiinBJBVmCAalYEE+ctVA7V3wg8l8aGTzsM7atCE6glaipBFCyBua74v4JP1L/wC7eX1avBW7uratv8N6a9qxG43kQEXQoXSsgAFAC13oCh0Hptv64RMx/wC0PlADoyuYLVtqMSgn0JDsQPej8sdOUftDk4qJ2kiSNYQAirrY3LHNepj/APT9B1PtigJeDBgwIDBgwYAMGDBgAwYMGAPkjhQSTQAsk9gOpwjcazQlmZ+q0AvsBf6E9fqMMHNcxWJaNW4v5AE/uLxw5W5MkzTKXV0ivdyCCR6JfUn+90HbescWdynLhE+g9MjiwY31OR/SKvl/gz5qdEVGZda+IQDpVQQWs9Ba313xuWfyQmjaPUyh1ZSy9QGFWL2vfviPFNl8t4WWVkjLbRxjYkDrQ6/X+eI3NvMn3KDxAmslgoBagCb3OxNbdhv/ADxtjhHDF7OHq+qydbljSr4R74ZwfL5JT4YCCvM7EW38TE7/AC2GM8+0DikWZzUSxOJAqaLQhhqkejuNjS0dvXC9x7mKbOtc7AgXpQCkW/Qb2fckn5YjcOW5U7+df5MDjnnnUvwj2PWwemywp58svySev0+R5zdhH0sVIBphVgjfoQRhy5d48JlCufxNN+mseoHr6gfTbonZo+RvZW/Y4+5NiFQgkEBSCOxAFEY7j5mtfqabeKTmyQCALv5nFfS2/piLw7mi/JNsezjp/mFbfPp8sHNUoMcQDarJYG7BUCuo/iGJKi3jIOfeW2izlxqWGYJZAoLHX+ZQBuTZFD0YfLGvYmcHn0Txt/i0n5Pt+5GJToGHZr7PM3DE8s6LCqR+JUjDUQTQGkWbPvWKbhHCJc1MsMCF5GulFb0LPWhsMbd9tfE1GWlUGyfCh/zFi7/ooAwp/YFwdpM/JmPywx1f+KXYD6qrfpi1ki/H9kvFCa+5uPctGB/+2NE+zrknN8NTNDMKiiULWlwSWRJTpNdL1jcb+mNeUDpZxWcfiBRB6uQOvUo47f12xWyBMwYMGIAYMGDABgwYMAGDBgwBGaIPm8kjAFDNZvodKkqP13+mGHmrn2LKkxx1LONtI+FCR+du38I337dcJHNMzoYXRirKWph1BI7ehrVvhW3/AN/79ccebO4NpH0PQ+nrqYRnN6Xj7scORszJmeKpLK5Z6d2PyWgAOyi9hi/+1yf8GBPWRmP+VK/d8K3JnMEeS8eUrrmYIkaA1YJLOSa2Wwo7mxsN8WWdWbPMsmaIVVsJEgoAGrJsk2a77/LpiMdyxuK22Oo44usWRqoR0vuvgSMTuB/28f8AEL+W/wDv9cMea5ZhceUaDWxH9Qev7++IPCeDmOUatIIby7iz5SSQPSq39/Y4y9iUJI75+p4c+Cajp09MYcwPI38J/Y4+wrSgew/bHyUeU/I/scekGwx6Pk+Q8Fdx/j8eTi8R7PZVFWzf0A6knp7nbFNwnnwSMglVUV/KhWUvpN7BhpGkMT8Q2vtVkfeYciuYz0UTuiKsDOrOQAra9ydQoLSi/l+sXjuSjzOReVJEKR0NMbAgOw2L+RSupTZAoAggWARib3RZRtWOuOOYlK0VVmOpTS0DsQ3UkBRYAv3OOi9MesCgt8w8tvnssRIQs5bxFCs2hWogId6by+UvVkknocWH2JxDJQ5lMyRDIZQac6QyhBpKsfKwvV0N+uJGf4iItICs7vehEFlq6n0AG1k+o9RiH/x4xyJHmIjD4jaUOoMGf+6SBsTtXXEc0nRoscnHkuxqcfGoDX40VnpTp/r7j9Rj7xBSWioE/iAmtqUA2T7bjbCFWKjmBBHAWQuhBjA0ySKoUyKCAFYKoI2NAbHEmZax9B8h+2PWA4MAGDBj4rX03+WAPuDBgwAYMGDAFDzntAGq9Lj+YI/rhbyOVeYgRqT6+g+Z7YfczlVkXS6hlsGj3r19se4ogqhVAVR0AAAH0G2OfJg5y5M9bpfU5dNh9uKtlZwrl9YaY+Z/XsPl6/M++IUfNXiSVHo0a9ILWSQAbcAEUl1XrY6XQv8AMIWRgppiCAfQkbH9cZjwHiqxAlc3Ll/EXUyxR6hFbrs7UdtALDpQAHYDGqgoqoo4Z5Z5pOU3bNIymb1d1PUqy9GANHbfSQe1nqN+oHkj/mO39n9R5t/obxQ8v58GYRBzJTzHxGADOpFhiABQYixtvS4YI0/Gc3+VR9D/AOYxL7IotX/Q48dmcQkRkCRyI0LdA77C+w/iOw/lg4VLUNs4YIXBbUrABTuNa7Gh39OvTFbzZxk5dsuV6iQyX6CNep/zEfocSYuIx8UlZ5fDhierEpVkRoqo+IJo2EjE7aQ2673RGL0Zi3z/ACL94y7PBrCx+IUc0JI3YBR5TqBBDH22vrip4lxzLZhlaDKpl60o9SEBlJUEPopdNXuV6dmrDnxfNZB0Kzprky5MamVXlWQC/wAJXVEYSKdRUOFJFXakMJOXy/CtUMaBEMwI/CimuQMR+HEjF11GyTL1UVQBJZJJssUzas1BgSQWUg2HUMVLKasgOCp2BBG9WL647zcbyf3Qkr4cENrBHCpMilDWoMLVGPTQa6+YksAK+cyLI0CaJJKUxyEhElRxaOo6sdiCqAgsNiuoVUimcMjxFkz76FDlIolZTsdLu5JU99tN/wBcU32iRSPlWmkZfw5Q8dWPKSVIO96gN72N+9Yts5loNfi5OQzZgLozMTI5creoO0TVKFXp5FPWqo2IXFcrNm0MYjCotOwiVSSxohBEuoaaDMxcksL70pxcH7lnVGcfbryTOV8802Uhkc2zLufWiRfzob4584X9ymI6gAj6OuJSySwxx64G2jRpFjUkwKQfNJGFHhptYUeavy7GqrnTiiJlwrAvHNYbQ4U6AurUjbr10mzYI9bxv5OUY8GKvlvi5zUPikBbdgoHoprf1PXfFpiCCug4ZDmc6VzNeDGiGnchS1k2AGFnejseg6d/PG8tFDxLLNGSI5Ip4o6ZqLRsrG9RJfZ9vf5YpOI8LWfNOj+YCRaHlNakUbK2xJBJHToxs1WIuX4XKM9Bl2kDQQNNNGqiMBVDaATo/Mzg3vv12xW9mlaHjBgwYsZhgwYMAGA4+OtgjpYq/T3wl/Zlwg5zMSeLJLcZobnVocSRubINbbHfq23sCLfjvNscEbGMrLIpA0KSa3piSoPTuOu3zwj8B41oklkBhgDWwC5fxCNVCotdlW/lZ9NsMvNPB/u+eWOOQOwqOMNKhZFEaqAwFeGdlVdVXtXfHrh3J4CZkyrmUmjVGjVFdfElbWgVlK/iU2ltuoLdrxTlvizpWNceSeyu5fzKZTWwV3kbceUA6NqRyxXygVbKu3QEgYZcrzLlyS7SaLAHmsVRbYndb673WFbO8FzGXKrKoXULIPxKCaUuo6Ft6s9R0x5aBaAq7UXf9P7vY2P1xlLK72dEeljJUmVvN3FWlmkYGx5kQAgjw1sAqQaKmy1gnr7YbeVCGnWFE/5iWUCWY3rjhoEeFe8djYsPMSGogKGwjjhsjwTTafJG6JIdh5pA/YblrA3G1E4aOSZ/D4pSKQfERQPM1BqU3veytQP1+XV3OCqHLmPmmD7nLlFiMM8DgRxldSaonFUwFaWXfcA02KXhvM6PHoYnyHXGWOk25VZoSy7x6nKlXX4ZFJ6AWz8/cFgy3D5CsQMkkqXIwUyM7yambVVr32FAA7VhY5lyaLw/h+ZhXwi5WJwtBfFRSElKigZA0dX1o12GMk3yOmUYPEpRT7/P0N8eSOaVzE/hzaSdUiKY5lBIdZk6LKrWrlemuwCHIK7wzhM4bTmZNRy5WDwZNOkRuFkRtZ2CFk0/D5tIFkDErOc4KoTiBjJV2USw7imRFVq6ecayAx2ZCAdtOm047PDPkklyrkpIVVZlq4lVi5jkU9UXSyhTurMBQBJxer2YKbSaLHLcHjmAtY5ACToZBmNBO5CSN5V3H5gx96xYvy7CGQ+CpUnSwZQRTDoErQvmCtsB098VYzGYaMPAXmRZpEMYIUmGPUpCOoHnDqQL2NVt1HfgvFcrm4ZJ1iV4kIA1qXkDLRbVqsgDagD+UnuMG6IUW1aLufhiJCyRwxlTf4elQrk9iNNbkDcg+uMP+1fJR5XTAkgJkPiqoLfhGSw8e/VHvUoJv47oaQdKz3EIzCmbRRFlxmECtGxj8SK9DtJVWmolgD2WzWMe5s4R/wBRbsTDK4DM1syxHR5idy5VdRPriVT2GmtMu/sq5gyzIuTmdoZCx8NyUKSFjegkraN6Ak6vUXWNNfliRb1MPiFFRfl72CRRP8Rq++PzVNwuSMKZAVjbcNsQ1qCP5V1HfGgfZ1zjxN5Ey8U7PCrLqMiq+iM/l1kXqNEAWenoNpaKjXzxy2sMT5mObMQzWtFJHCs6/AGRiysBV3YI22bFVybwmZpmzE82XGqNo0YeVpAr2Hr4dJNE0GPQADqHfm/iWQh05bPzuHlBaN2S1Qg6QwATwwbPRlIO97HeF9mfP8Odh+7ssccsSnyRhRHKi9XjQfD1srW17WLAgm9H3jEH3YB2sxgDxJNJVELEaTqb4lJ8pO1HTtTHTyx3+0huFvl/CzrtATbR6FbVqHl1oqgo+xH0PbCtyLxs5rLWxLGJvDLHq4ABViLNEgi+u4O5xBUYsGDBgBf5o5o+6gIg1SEX0sID0JFiya2F9j6YoeRWEs02TmRtMuiWVfEZSCrdQ6gEKBISV6dfhokeePiP/iyiRVKP4dhjpGkKLJYb2T5dXa29cQ58+mXzgmhBP4LKysFXd10glkkILepUJRXZQ2I+TVJNKi145GsMkDRR+CqSBdKfAjUQSLu2Ljdm3JoHpi9y/G1EWZEkuZaVguhg0x06PPdhrUs3lpRtW+2EKbmKSSdpJtTswtQK0x6nskAnbfoRv8W/pMhzzBgoRharp1KwHk6KbG1qStr/AILUG6558k9Ho4Fj9vjP/aGbNAzbSSSP5So1MSQpN9TuaIsWTW9VZws5uTwxbBgjWFejR2381abGxobDa6xOXjV7EMbVdNLepzRUAHZi3xUdqI9Tj2medYIsoVX8ceCHTSdRBAXxAdwy6iAo7uSTvjLFFu+TOnqsygl7SIOTe8nxBDR1xQzg7VcEwXpuKPi9bo1jvwLiiZbiomdSwDEVqC2WjSix+HqOh71VYo+X/KZI2IGvK5la67mLxAPTqnoPltZk8SyLtNKyEhY1DMfX8MHp+bYG/aj6Y7Yqjx5vk2/tGzR8ZyvEGgWZdWhvgFPEXljPhuxqnQgSKlgebUGVWUAUXOHKoTLQ5OCTyRztISxUmPWrMqtfZV1MWb4V8zbDdV4bwQZyjBmIhN/2pwEkeqNJKvknBJDUUUg6bAO5szydmBlpZJNK/dwVVGLyLesho9NebVSGxtRTZqAWTP6sVeOZkxrmIixlRVBVlYBSFKiORuoDNGQCvXVVgadu/IeZkjzMMDKfu2ak0upHlJ0mnT0demqun8IrzxXKCBM7HIVkk8XwV8igqVY+GyCrWz6eVqIN6Rhjy3K7T+FDlgoky8LOSxI1SuhVUG5IbfWdqA0XWu8WWkRLuPHIsHicOhimthLCSXR/jDGzuDdkN9Nx64p+a8qqZyQwCUxFF/4gkR8oiJFEVuH02SBvov1OPed4oYBSP92mCsZFWmD6yunwlIKiSVi2lwdNq1hsXWV5my+ThImUQsPOw1rJrZgSSZALdtqJIB27gEjOa5aNcU3B2tkP7QykfDCMsEVZnjrSUVWVtI1EsQmnSBudqq8IfEco8uWzMkiEOYjqB/LIi3LfqfEDWRsbxYgQ5xiEnlSFVmXK9VWNySXRwpBMbebSD1WwvwMcdeE5FX4RLJGmlfu0xCg2FCoVI1fm3B374smZtNPYluFaHLq62NMQbpsJAQOu/wCS9vTDv9n2VEMAYg1qFBQPLqF66HXZSGPWkPywpw8IM2Vy3h0JtCaSaUvq2KaiPKpBvex7EYv+D5HNyzPHHIMp4A0yq7oY4zHTqVBUt4ZHi+ZgVpqDMCTiWwlbH3i3KmQ4i0bzws7HXGhZnGko7alNHreo+4HyxjnIeby2XmaaRpPHimKR6NOkwmw/ir1ZSGNEWdvbfS5OVuKDxVXN5cmQhiAGQpIKAkUBfKSBRskGjsSbwgcy8nPkJYpHjggWyRomJV2joltL6nYkflWj0o4pyNFj+0aZneCjiuREEwGuKc+Y3t4MxVtwL1NGGG3XUOmKPMZKLK8Rly8SCJHgilEa1pRlLRvR6mwEO/oemGblbM6XdKJvTKO3lcBXFbFdMqSAhu/uRio49ygw4g/EGzIby+GIRHWiMjy6n1/3t60i7xYxPODBWDAgrON8DTMhSQNafCSAQQeqsK3U/wC7wi8aj0TyajuOtACjsxUdidRJ22/fGm4zDjj+JM+25eTr0q9P64zmjpwS7o4w8F8WNmWg4aqJFUB8JPbqaPT39PkebkRSpBsGuu6MQQqkdSCTe3tWxAFtwQnw6oDUWZRtsC39fTtgzuS1EvbK6aNDL1VrJN+vxDbtXUWccqy/lxl2PXfTfw1PHp/uQszKrpIqgmiFJ7bWpokV0qwOlYscvmY4jLNNHJqinMkNGgxCqxViR5RsrH/D03q6t8o9jyR7aRqXutgDbTqBrYWxAxxz2feaMhVlAj1sx0oI1D6QxVwLe+4oHpZJGrGsEm3Ts4885KK5qivyDlWSUkbtIp+TxFenXox/X2xpPKnCw8kZ1dWhcjtaxoEF+7MzV38PGYZhXCIADfiWOvxFTW3TGw8hIA0F/nliXsf7HKmQV6UZK+nvjpizhya/sL3NfLpy0GVzKfhiVEVlWxU+jxBIKNUSpatqcA735XLlnnQZmGGLNFVeVoisnwrIwZTpetkmsVXwv238grPtMUNkcnlq3eZkUCz8IeNeo66mXr3xP5p5RLCX7si6o1jV0ZSwlj01qC7B5UC7AHzgU1+UiNlO62L6hW4wgzEFI7Bl8VSCdSyuJNzar4lgKelAmiBXbj2UMUGUeEmOfOSzNqU0azAVAt/weGLFdL2wmwPJPmI4lllk06kSVYzKxjAd00KG1kAsQDdLW/QYdJuaUkzWQGYy8mXGVViU0M1uQoRUQ+dlBQdutdeuIyNVRv08G5XVpX+xx534Kozc7RAr93igEddLVGqIjoV0WfbY3thc5lyczqjzC2X8MhQpCoSZEU7726ud9RIvbpjSeXMr99mzkrIwjklCgNs1Ro4oqR5SC3Q+tHYY483cO8SeQUrM5bQtj4osnKy36U7rRPr0HU2aTMIyaVGQJkJTGyiRvxDsisdMjWCFoGixA0j1Okb3S6dyBLr5fzCdGWLMD5oyOUPtYJ29sZ/xPgUkeQkzSq4jaQLUtKxLltZVSdgjkL6HUxHQktuSzssaMsIMrNw+MyBiPO5RfG2A/Kk0fzKfM4iK0Wm77Hf7OcoshyLFl0JlnkfpWqMqm/YAeJXzVvTE/jvJy5gyZgNIkkt6ilnyMo1KV/MSGVSoIvyL/eYdPs3yV8Ngc9ZYVi7UIYXd3+jM5DH0Iw3cSzgiys84ZR4SO2pugkW61UOzHUwH5ie4xLKKTW0YxDLm8hOSJXEjHQzRtYldSviJqcfiMjvRY35iKJF394/ns1NNWaaRWdCpLRFCFXZ1GqlVT303fqcWHDNfE8xGFpMvllBG416Hay5A3M0rizW10O1m4+1hNEMB3DeIL02SsJQoq1fmDOOu52Y+2MOLldM9F5IQUVKKbrf18FRBm+IwrH4bLP4sKTKJlJYH+zkKsCCG8gJ81EMpNkG2vlDmXKZjKuHnH3im1CdVjCFSf7NNkQC61Dcn4jY2i8E0pw3LyEKTFk5QNiAGeUWTpttKiNr09g1XYwmcxcsz5fLeZZTASWkVoiWR9NiUkLS6jdrflJALNucbnntpmgY+Yh8H4gJ4I5QK1rddaI2IB7iwaPcYMDMmYybPLpklFmwXBB2IJk2G/sLv3FY1nGfc0reYmNblkB+QC7fLr+uKT0jpwbk0g4cmlVFHoOmPfFJN1Ivd1vtsCP8ATBloSEGq+g29+9/XEbir7x7naQD+Tf6D9ceclcz6KT4YP0R3RyKPTUisK6DQ7WR7kVirmyrqZI1YhXhDMvZ2hKmvYEEGh3q8WkyExxnuA6H9SAPeio3x44rHTRONgX0Nt0EgKf1H6Y1xS4yRz9Rjc8bb8JFWFU6AaAtCSe3l02R8x1xpv2cSBsxFGP8A4UWpt+heGIb/AP3Af+hrL4H2N1YXf6Xt710w/wDIvHMvkpg07eGGy8S2a+LShYm/M35fhutQuqGOvG/B4+dXsl85yluI8Nj/ACJKzde75lR//P8AnjSJhpklbcfhqbsn4TJ+W62v69+gwnvyxJmeIQZldIiRGt6LElcwXCpR0+YH4jewNAGsWWb4ov3nPKOqJlIjZA3kaQ6evo+xrcsR221OYzH7N8mw4rGTZqWahWyKAxIBI7E7gHfXZ6bus4TMy8TlZNYHhZaEH/uKSAVPVSJCrbel4X4xNleKuuXLSNokgjQiiMw48Utp7Rg1bfDQq++LnkWMB4cuTbJJNPLRB/EUtFHZ9QEZvclT64o9s3TqLl2ekv8AI48s8PEJnjA2SUBR7eEm/vdk/XEHiqVxTJbCmbMH9IEHbFzw+HTLmTv5pEP/AOJB/TC/zC5HFOHCmH/UsfloUfXpfr/PFznIP2ocJjXhMiadKoNt682xB69bXrjxyxwpsvw8STKDmMxHuKHkHh6UQDcgBav3Y+uJH2rZYHhDkgkRtC7B6tlRxYO9WR19bx0PFvvc8ZCOIriVdYK6hqLyVfxAEQrfqrAXh4JFz7P81NNkcnl8vt+ERJMAD4K+IxbTewlNxkXd6dgaJV94jwmPwI8sAFgQqZLojw4zq0td6tZABvcgsThU+ybi6x8IyysQpLSAau7BzYVQdUjC96+pGOX2g8SmfLtl4gPFlAJUuoZEbqzUd2ItQB0G9kC8QyUm3oUuROL5deKSyqqw5V1kWJFDadMZBUgdXdtLEAWdTbYYftQjM2WplKSKv3uVR1WNGEUMTEWLJkY7HrHJXrhJ4RmGyjRymOQCB43UEb6UNSfUoTsO599n3m3JStDmIQVEksLz5xxRMaIp+7ZZL6glGGr0SRttYxNp9iZRlH+ZUUPBcnLPFk49TDLrYdR1c/eiNDHutaiQNq9bxoPPsDvksxGtBpImUb1ZZgPpd1eEj7N8wTDC1WBK1D31FyK9POp+uGHmss+TkYSOGHhsGVj18RAAfVfMbXodrxD7lSu4Hw8wZeKJqLKvmI6FiSTXtZrBifj5iSAwic85TTOjWQs1auuzRkL26Bgy/ofXD3hb5syRkly21rcgO/fSrrQ6n4D8qxSXY1w3zS+SujSwNjfU7evX5fLFDxuUroAPV1Ppt+Jfte3+9sMk5KBm70Wuttt629hhT4jHrkSMHUajoUfyx2ffq/Xtvjz8CuVn0fWuocf+8F7MvQb7SP1B7sf5b/yx64zldUDqD5u23cbivrWPCyDxit1pkLMT2BCG6+o/8sWURDt5SG9Aps/Ohv2xV2mjWHCUZJvQqZqEMWktgGFj5Poaq9tZ/wBjHrmRSxy96q0g0RuD4cQ7ddv1w48vcEjR3RksxHSofSaBFjaq1AMouulemIHN/CkCwyDygOVYWK0keWvQjQoHbHpx0z5mck1oq+VpHhM5BkXTEKAeRKOoejLVj2777jf1x7is2UnQwPpMgV5LBfW8ROhzqvzDUevp7DF1y9wUOJ3sDxKAIUj4TrvzWas1Vdj64r+cuHEZmA7+ZGXqSbVweoXbZwOn5ca+TAkctc1tHM+fzWqecXHH+Us7RDQmwCjvbVsAeuwxHXm6bhPEs0dCzyPJIgs6B4gIIkoA+XS2nQK2A374j8Lpp1hpmP32ByKNaKCsxsVt+u5OPnO+TI41MDYuckEC/iSMj8wrvvfbFI+TSdOq+Bt5Z+2SSQyCbKAv5SXjfQDtSgo90djuCeg2xUcc+0txnYM1920pDqjEfiXraTXqfXooEUKFHv0DYrMrwPxTLLbAo2hKvy6VsMQDuLc7H37488dyFw+ZS34kaIxANFtTytvtWkRj/PibRWiz5o+1Rs/l5MouWMfigDUz6vzLQUKg6k1ZNe2NCizqwZ6RwW0M7l9C6g5AAo10YHv7G7OELlThevORoFLLcQY1QQBxKQbJ/wC2BW+x3w4Tyh3dgNILtXTcajv1Ng9evft0xDIEfg3NEvD+Fl4suhkR5YxI5B065DsqiyaJ3vSD31dk3hGRnzmcEjkyubldm3uvXfuaFdK6dNrPmLNEZNId/NmswSLqxG2w9t3HyxdfZzlPDlzANhlWMG69Xvoetj98T4AcO4K6uscskkSOSGYswQbHQGBJCqTS32s9OuHbgnL8uV4fmsxLpmllDuqxkyK40eGlkfGDZJrsa6494z/nXjE+TzX/AC8rwrLD5wh8rkllJZfhGwAsUem4vFUS5Nk77MoiY1JdiElYBVoC2jSzdW3wLt06++K7O8YzUvEJsuJJfuf3tQxCagjKQVF0dILKDpuj6DE37O8yWErBNKHMKyLvQLarUE7kAUNxdYbuKoB4CqNOqfWaAFsqSO5/iZhZbvf1xJBIvBgwYggMVfNUxTJzOuzKtqf7rEgBgfysL2PbFphV524ynhNl1bVKzLajelUhn3qgwUA17ixuMFslEblSOaeVmmeRkUbq3wsx2GpaGo1Z3HbDOeDQltfhJqqrrcg0aPqNh+gxTco2iOmliwlYOQBoUqACASbrvtqN374ZcGl8EuUnuxP5+y6iFY0CqWIWgo2DOhsgDoSn8ji65UyHg5SNfW27/mN+l9K67+uFbjMUs8kkbMgdJI11yHQgVFlfWSfykSdN7JA3qi78OzaSxq8ZBQ7CunlOmhW1bbEdavDRLfYitHozYatpY6Jo0Gjsiz2tSPpH9MVPOi1lVSTSC8kBQ31ElP7bgHf5YvM7xAo6RImuST4bIVRRFlmPpd0oZvasVUkErya1ImlQBA5H4HhqK8DQfjiIJBvzatyQVBEoqS+V1rLje7dz+pv533+uIHOOX1PlbIH4jCyara99umwvFlwbhrxqfFYM12KZmAG3dgLa97rsN7BuHzCQcxllJI1CXorPZpKFAjfc7ntex6YJ7sHHlggALdEyGQDe+stEe4MYN48c9cOjZfvDH8bxI7d3O6r5SCTtQX9jviZwKQOVZVsBXGrfZhI5K7hTfn/ujodgdgc3ZRpIkKEWj2Ab3bSwQbdLcqAfWu9YhMl+Dxy9w1fDYMJEJckhvEUsp6Gn6qaNMNjXUUQIHMzxqoj8gYzDSrPZKhbBNsCuogLZIA26dMNc/DhGYZo00o8YR6LUhFFbBO1MWB2FFvnir41wMz7owjJUgkA2fQtWzhTuNQNb1VnAWcOXpFK06KDLTL3SUxqocx6gNQVh1qu4JG+L4YrMlDPHEIpBHmEFbsWVxWwptVqVHlWroD3NzULahSsq9w7q5PuCou7rr2vpgGZpx1LiVjtozs6dhs2/yN6R1G2GjkHLDwnlC6RI1KP8KXX82I226Yppci02uEKWP3yV6AvbSQu2oX5iNr7G7rDhy5ljFlo4iCGjtWBFUQSenyI3/fE8l2JcJJW0WWEf7UcpccEoJUq7JYr84sE32BT+Zw8YXue4i+V0DqZEreqo2ST2Fdx7Yi62yqTbpEbkJQuRTvUx7/8AzAN9uu9bd8XWczIbNwxht0jllYezaYk/W3P/AK4quWstLDlmSdNJBaRT2cKQxABA0kbdt79jTK/9o522IUEewv8Adjhd9iZRcXTPuPmDBgVKrjuZeljjkERYFmlJX8ONatgD1ayKAs9TW2FXI8uNI5SBgsaMRJPZ/EcEm0IJ1OLNOG2s70xBfnQMKIBHoaP74FUAAAAAdANgB7DoMTYI3DOHJl4hGnQWfmSbJ22FnsMSsGDEAXua+DtmFtDTxkMo9TQG/fYMxBG4rbHTl8KCPDdvMpM0TDeORdI1H01dtgGBv8pxdou7H1I/Yf6V+uPVd+/7/wC/64ItI+OoIogEHseh+nTH0DBgwKhiqzpC5zKu9BPxBratKmg1Ne24X/w+tYtcBGBNkfJZcR61UgrrYqV6U25r2u8d3QMCCAQQQQehB2IPqK7Hrj7gwICOxGI9TFAbpjf0JO7D5nt3wYMGADBgwYAVeCQE5jM+I7rDrOyg0z3vqZQXrTRABCk6r3GLvheRETShWZlZg1EuQh0hSqlzZXy6/bWB2xLiy6qWKiixs7nc/r+2OmKcVy5GjyNxUQxTce5d+8sp8RloEFdT6W3BGwYURvvR6+wxc4MWasrGTi7RRwcC0sXkEkkrE/iiXdbFeUORpB9NxuR0xZ5KN1sNv0IYhQW9dQUlQRtuKB9BW8nBiIxovPI59wwYMGLG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g;base64,/9j/4AAQSkZJRgABAQAAAQABAAD/2wCEAAkGBhQRERUTExMWFRUWGBsaGBgXGRceHRcXGB0fHRoaGx0dHSceGBkjHBwfHy8hIygrLS0tHR89NTAqNyYrLCkBCQoKDgwOGg8PGiwfHyQpLCwuLCwsLCkqKSwsKSksKSwsLCkpLCwsLCkpLCwpLCktLCkpNSwsKSwpNSwpLCwsKf/AABEIAPAAtAMBIgACEQEDEQH/xAAcAAACAwEBAQEAAAAAAAAAAAAABgQFBwMCAQj/xABFEAACAgAEBAQDBgMGBAMJAAABAgMRAAQSIQUGMUETIlFhMnGBBxQjQpGxcqHBM1JigtHwFSQ0U6Lh8QgWQ2NzkqOyw//EABoBAQADAQEBAAAAAAAAAAAAAAABAgMEBQb/xAArEQACAgIBAwQBAgcAAAAAAAAAAQIRAyESBDFBBRNRYSKBsSMycaHR4fD/2gAMAwEAAhEDEQA/AGXBgwYAMGDBgAwYMGADBiPmnpo/dq69ipH9cSMBQYMGDABgwYMAGDBgwAYMGDABgwYMAGDBgwAYMGDABgwYMAGDBgwAYMGDABgwYMAVnHphGsch2CyLZ9L2utJva/8AXbFkjggEGwQCCO4PQj1B9cUfOrVlSen4ke/p5sLXCea3yw0kB47PlGxHroPQ2fykV7jEqPlEuXZGhYMcMjnkmjEkZtW6exGxBHZgeoOO+IIDBgwYAMGDBgAwYMGADBgwYAMGDBgAwYMGADBgwYAMGDBgAwYMGADBgwYAoOev+jY+jof5/wAsZxmMxYFHGi8/g/cZK9VPzo4zC/T1/fGsXoF/y1zYuTsOC0bkWB1B6BgOh8uxHehXSjpOQ4jHPGJYnDq3Qj9iOoI9DjBgpdSWvrd1fz/37Ydfswldcw6KSY2QswvZWGnSf4tyv1PWsVaBpmDBgxQBgwYMAGDBit4lxDw5ssl7Suykeo0NX/i0nAFlgwYMAGDBgwAYMGDABgwYMAGDBgwAYMGDABgwY55mbSrHuASB60CaHucAR5+DrxGLwRI0YcnzKAWtCQQATR3BGM35t5Qn4dKIpFDKxPhyL8Mij+710sO6ncdtQ3xqPJ9BcvpcAadn7XRtqPXe+vreH7i/C454/DljR01ISrgMCVa+hxKdA/Jy5Q6bGxs7kH16EfXF7ybxj7lIxI1JJQcCrFE6WT1q+ne/WsNfP/ID5bXmcvFeXLOWVR/YEMR0G/gkb99Ju9qpT5eySy5iOKStDNTd9VC9FjoGqr9jjTTQNYilDqGU2rAEEdCCLBH0x6x8VQBQFAbAegHQeg27Y+4yAYMcsznY4xcjog/xMo/cjHLKcVhlNRyxuR1CupP74AlYX+Zstqmye9AzAWOtj8Tb5hCD8xhgxUccy0kkmVMSM/hTh5NIJ0JocFm/ujcdT67GsSC3wYMGIAYMGDABgwYMAGDBgwAY5ZrMrGpZjQH79h+uOuF3m7NV4cY72x+lAfSyf0xnklxi2dPSYffzRx/LPr82X8Md2a3b96Ffzxa8IyXEM0iSJDCsb9GcsLF9a1XX0wiFiN+pHb1rG+ZOAZXKqnXwYgP4ii7/AKmz9cc2Ccsjbk9Hseo4MPSqMccVb+dmPZ/j86yPGSnkZlJjBolSQSL3rbFNeojVR3u6F773iTwzhUuZdUiXXIw1V07AsxJ2C2ep23GLDmXlV8kkZkdTJJrIVbpQgG5Y1ZsjoK6745nzn+Xg9bE+mwJY1XJrslvsNXLCafuwVQfgoE0N1JAJo1Q9Ae3zGlFb7YzWMiJQdgEU/FdBVUglqIOkDc0e2NK/XHqrsfF5Hcm/tnCSLZ9vWvquMS4lyccjxCAhCIHcGI3YUlCWjv1U3V9Vqro1uej26j/f74qOZ4h93Ni6ZNJ9CDscWsoKmWy5kdUWrY0L6dzf8sNeV5UiUecGQ+5ofQDpv6k+5OFXKZjw5Ef+6wP07/M1dYZuYee8lkAPvE6qxFhBbOR66Vs17nY4gGZ/bvwkJDBJGoQRuU8oA8sgvtsPNH/P9VX7Ep74oEfzLJDIpB3BAAaiDsRY6YuPtG+1XKcQysmXiinBJBVmCAalYEE+ctVA7V3wg8l8aGTzsM7atCE6glaipBFCyBua74v4JP1L/wC7eX1avBW7uratv8N6a9qxG43kQEXQoXSsgAFAC13oCh0Hptv64RMx/wC0PlADoyuYLVtqMSgn0JDsQPej8sdOUftDk4qJ2kiSNYQAirrY3LHNepj/APT9B1PtigJeDBgwIDBgwYAMGDBgAwYMGAPkjhQSTQAsk9gOpwjcazQlmZ+q0AvsBf6E9fqMMHNcxWJaNW4v5AE/uLxw5W5MkzTKXV0ivdyCCR6JfUn+90HbescWdynLhE+g9MjiwY31OR/SKvl/gz5qdEVGZda+IQDpVQQWs9Ba313xuWfyQmjaPUyh1ZSy9QGFWL2vfviPFNl8t4WWVkjLbRxjYkDrQ6/X+eI3NvMn3KDxAmslgoBagCb3OxNbdhv/ADxtjhHDF7OHq+qydbljSr4R74ZwfL5JT4YCCvM7EW38TE7/AC2GM8+0DikWZzUSxOJAqaLQhhqkejuNjS0dvXC9x7mKbOtc7AgXpQCkW/Qb2fckn5YjcOW5U7+df5MDjnnnUvwj2PWwemywp58svySev0+R5zdhH0sVIBphVgjfoQRhy5d48JlCufxNN+mseoHr6gfTbonZo+RvZW/Y4+5NiFQgkEBSCOxAFEY7j5mtfqabeKTmyQCALv5nFfS2/piLw7mi/JNsezjp/mFbfPp8sHNUoMcQDarJYG7BUCuo/iGJKi3jIOfeW2izlxqWGYJZAoLHX+ZQBuTZFD0YfLGvYmcHn0Txt/i0n5Pt+5GJToGHZr7PM3DE8s6LCqR+JUjDUQTQGkWbPvWKbhHCJc1MsMCF5GulFb0LPWhsMbd9tfE1GWlUGyfCh/zFi7/ooAwp/YFwdpM/JmPywx1f+KXYD6qrfpi1ki/H9kvFCa+5uPctGB/+2NE+zrknN8NTNDMKiiULWlwSWRJTpNdL1jcb+mNeUDpZxWcfiBRB6uQOvUo47f12xWyBMwYMGIAYMGDABgwYMAGDBgwBGaIPm8kjAFDNZvodKkqP13+mGHmrn2LKkxx1LONtI+FCR+du38I337dcJHNMzoYXRirKWph1BI7ehrVvhW3/AN/79ccebO4NpH0PQ+nrqYRnN6Xj7scORszJmeKpLK5Z6d2PyWgAOyi9hi/+1yf8GBPWRmP+VK/d8K3JnMEeS8eUrrmYIkaA1YJLOSa2Wwo7mxsN8WWdWbPMsmaIVVsJEgoAGrJsk2a77/LpiMdyxuK22Oo44usWRqoR0vuvgSMTuB/28f8AEL+W/wDv9cMea5ZhceUaDWxH9Qev7++IPCeDmOUatIIby7iz5SSQPSq39/Y4y9iUJI75+p4c+Cajp09MYcwPI38J/Y4+wrSgew/bHyUeU/I/scekGwx6Pk+Q8Fdx/j8eTi8R7PZVFWzf0A6knp7nbFNwnnwSMglVUV/KhWUvpN7BhpGkMT8Q2vtVkfeYciuYz0UTuiKsDOrOQAra9ydQoLSi/l+sXjuSjzOReVJEKR0NMbAgOw2L+RSupTZAoAggWARib3RZRtWOuOOYlK0VVmOpTS0DsQ3UkBRYAv3OOi9MesCgt8w8tvnssRIQs5bxFCs2hWogId6by+UvVkknocWH2JxDJQ5lMyRDIZQac6QyhBpKsfKwvV0N+uJGf4iItICs7vehEFlq6n0AG1k+o9RiH/x4xyJHmIjD4jaUOoMGf+6SBsTtXXEc0nRoscnHkuxqcfGoDX40VnpTp/r7j9Rj7xBSWioE/iAmtqUA2T7bjbCFWKjmBBHAWQuhBjA0ySKoUyKCAFYKoI2NAbHEmZax9B8h+2PWA4MAGDBj4rX03+WAPuDBgwAYMGDAFDzntAGq9Lj+YI/rhbyOVeYgRqT6+g+Z7YfczlVkXS6hlsGj3r19se4ogqhVAVR0AAAH0G2OfJg5y5M9bpfU5dNh9uKtlZwrl9YaY+Z/XsPl6/M++IUfNXiSVHo0a9ILWSQAbcAEUl1XrY6XQv8AMIWRgppiCAfQkbH9cZjwHiqxAlc3Ll/EXUyxR6hFbrs7UdtALDpQAHYDGqgoqoo4Z5Z5pOU3bNIymb1d1PUqy9GANHbfSQe1nqN+oHkj/mO39n9R5t/obxQ8v58GYRBzJTzHxGADOpFhiABQYixtvS4YI0/Gc3+VR9D/AOYxL7IotX/Q48dmcQkRkCRyI0LdA77C+w/iOw/lg4VLUNs4YIXBbUrABTuNa7Gh39OvTFbzZxk5dsuV6iQyX6CNep/zEfocSYuIx8UlZ5fDhierEpVkRoqo+IJo2EjE7aQ2673RGL0Zi3z/ACL94y7PBrCx+IUc0JI3YBR5TqBBDH22vrip4lxzLZhlaDKpl60o9SEBlJUEPopdNXuV6dmrDnxfNZB0Kzprky5MamVXlWQC/wAJXVEYSKdRUOFJFXakMJOXy/CtUMaBEMwI/CimuQMR+HEjF11GyTL1UVQBJZJJssUzas1BgSQWUg2HUMVLKasgOCp2BBG9WL647zcbyf3Qkr4cENrBHCpMilDWoMLVGPTQa6+YksAK+cyLI0CaJJKUxyEhElRxaOo6sdiCqAgsNiuoVUimcMjxFkz76FDlIolZTsdLu5JU99tN/wBcU32iRSPlWmkZfw5Q8dWPKSVIO96gN72N+9Yts5loNfi5OQzZgLozMTI5creoO0TVKFXp5FPWqo2IXFcrNm0MYjCotOwiVSSxohBEuoaaDMxcksL70pxcH7lnVGcfbryTOV8802Uhkc2zLufWiRfzob4584X9ymI6gAj6OuJSySwxx64G2jRpFjUkwKQfNJGFHhptYUeavy7GqrnTiiJlwrAvHNYbQ4U6AurUjbr10mzYI9bxv5OUY8GKvlvi5zUPikBbdgoHoprf1PXfFpiCCug4ZDmc6VzNeDGiGnchS1k2AGFnejseg6d/PG8tFDxLLNGSI5Ip4o6ZqLRsrG9RJfZ9vf5YpOI8LWfNOj+YCRaHlNakUbK2xJBJHToxs1WIuX4XKM9Bl2kDQQNNNGqiMBVDaATo/Mzg3vv12xW9mlaHjBgwYsZhgwYMAGA4+OtgjpYq/T3wl/Zlwg5zMSeLJLcZobnVocSRubINbbHfq23sCLfjvNscEbGMrLIpA0KSa3piSoPTuOu3zwj8B41oklkBhgDWwC5fxCNVCotdlW/lZ9NsMvNPB/u+eWOOQOwqOMNKhZFEaqAwFeGdlVdVXtXfHrh3J4CZkyrmUmjVGjVFdfElbWgVlK/iU2ltuoLdrxTlvizpWNceSeyu5fzKZTWwV3kbceUA6NqRyxXygVbKu3QEgYZcrzLlyS7SaLAHmsVRbYndb673WFbO8FzGXKrKoXULIPxKCaUuo6Ft6s9R0x5aBaAq7UXf9P7vY2P1xlLK72dEeljJUmVvN3FWlmkYGx5kQAgjw1sAqQaKmy1gnr7YbeVCGnWFE/5iWUCWY3rjhoEeFe8djYsPMSGogKGwjjhsjwTTafJG6JIdh5pA/YblrA3G1E4aOSZ/D4pSKQfERQPM1BqU3veytQP1+XV3OCqHLmPmmD7nLlFiMM8DgRxldSaonFUwFaWXfcA02KXhvM6PHoYnyHXGWOk25VZoSy7x6nKlXX4ZFJ6AWz8/cFgy3D5CsQMkkqXIwUyM7yambVVr32FAA7VhY5lyaLw/h+ZhXwi5WJwtBfFRSElKigZA0dX1o12GMk3yOmUYPEpRT7/P0N8eSOaVzE/hzaSdUiKY5lBIdZk6LKrWrlemuwCHIK7wzhM4bTmZNRy5WDwZNOkRuFkRtZ2CFk0/D5tIFkDErOc4KoTiBjJV2USw7imRFVq6ecayAx2ZCAdtOm047PDPkklyrkpIVVZlq4lVi5jkU9UXSyhTurMBQBJxer2YKbSaLHLcHjmAtY5ACToZBmNBO5CSN5V3H5gx96xYvy7CGQ+CpUnSwZQRTDoErQvmCtsB098VYzGYaMPAXmRZpEMYIUmGPUpCOoHnDqQL2NVt1HfgvFcrm4ZJ1iV4kIA1qXkDLRbVqsgDagD+UnuMG6IUW1aLufhiJCyRwxlTf4elQrk9iNNbkDcg+uMP+1fJR5XTAkgJkPiqoLfhGSw8e/VHvUoJv47oaQdKz3EIzCmbRRFlxmECtGxj8SK9DtJVWmolgD2WzWMe5s4R/wBRbsTDK4DM1syxHR5idy5VdRPriVT2GmtMu/sq5gyzIuTmdoZCx8NyUKSFjegkraN6Ak6vUXWNNfliRb1MPiFFRfl72CRRP8Rq++PzVNwuSMKZAVjbcNsQ1qCP5V1HfGgfZ1zjxN5Ey8U7PCrLqMiq+iM/l1kXqNEAWenoNpaKjXzxy2sMT5mObMQzWtFJHCs6/AGRiysBV3YI22bFVybwmZpmzE82XGqNo0YeVpAr2Hr4dJNE0GPQADqHfm/iWQh05bPzuHlBaN2S1Qg6QwATwwbPRlIO97HeF9mfP8Odh+7ssccsSnyRhRHKi9XjQfD1srW17WLAgm9H3jEH3YB2sxgDxJNJVELEaTqb4lJ8pO1HTtTHTyx3+0huFvl/CzrtATbR6FbVqHl1oqgo+xH0PbCtyLxs5rLWxLGJvDLHq4ABViLNEgi+u4O5xBUYsGDBgBf5o5o+6gIg1SEX0sID0JFiya2F9j6YoeRWEs02TmRtMuiWVfEZSCrdQ6gEKBISV6dfhokeePiP/iyiRVKP4dhjpGkKLJYb2T5dXa29cQ58+mXzgmhBP4LKysFXd10glkkILepUJRXZQ2I+TVJNKi145GsMkDRR+CqSBdKfAjUQSLu2Ljdm3JoHpi9y/G1EWZEkuZaVguhg0x06PPdhrUs3lpRtW+2EKbmKSSdpJtTswtQK0x6nskAnbfoRv8W/pMhzzBgoRharp1KwHk6KbG1qStr/AILUG6558k9Ho4Fj9vjP/aGbNAzbSSSP5So1MSQpN9TuaIsWTW9VZws5uTwxbBgjWFejR2381abGxobDa6xOXjV7EMbVdNLepzRUAHZi3xUdqI9Tj2medYIsoVX8ceCHTSdRBAXxAdwy6iAo7uSTvjLFFu+TOnqsygl7SIOTe8nxBDR1xQzg7VcEwXpuKPi9bo1jvwLiiZbiomdSwDEVqC2WjSix+HqOh71VYo+X/KZI2IGvK5la67mLxAPTqnoPltZk8SyLtNKyEhY1DMfX8MHp+bYG/aj6Y7Yqjx5vk2/tGzR8ZyvEGgWZdWhvgFPEXljPhuxqnQgSKlgebUGVWUAUXOHKoTLQ5OCTyRztISxUmPWrMqtfZV1MWb4V8zbDdV4bwQZyjBmIhN/2pwEkeqNJKvknBJDUUUg6bAO5szydmBlpZJNK/dwVVGLyLesho9NebVSGxtRTZqAWTP6sVeOZkxrmIixlRVBVlYBSFKiORuoDNGQCvXVVgadu/IeZkjzMMDKfu2ak0upHlJ0mnT0demqun8IrzxXKCBM7HIVkk8XwV8igqVY+GyCrWz6eVqIN6Rhjy3K7T+FDlgoky8LOSxI1SuhVUG5IbfWdqA0XWu8WWkRLuPHIsHicOhimthLCSXR/jDGzuDdkN9Nx64p+a8qqZyQwCUxFF/4gkR8oiJFEVuH02SBvov1OPed4oYBSP92mCsZFWmD6yunwlIKiSVi2lwdNq1hsXWV5my+ThImUQsPOw1rJrZgSSZALdtqJIB27gEjOa5aNcU3B2tkP7QykfDCMsEVZnjrSUVWVtI1EsQmnSBudqq8IfEco8uWzMkiEOYjqB/LIi3LfqfEDWRsbxYgQ5xiEnlSFVmXK9VWNySXRwpBMbebSD1WwvwMcdeE5FX4RLJGmlfu0xCg2FCoVI1fm3B374smZtNPYluFaHLq62NMQbpsJAQOu/wCS9vTDv9n2VEMAYg1qFBQPLqF66HXZSGPWkPywpw8IM2Vy3h0JtCaSaUvq2KaiPKpBvex7EYv+D5HNyzPHHIMp4A0yq7oY4zHTqVBUt4ZHi+ZgVpqDMCTiWwlbH3i3KmQ4i0bzws7HXGhZnGko7alNHreo+4HyxjnIeby2XmaaRpPHimKR6NOkwmw/ir1ZSGNEWdvbfS5OVuKDxVXN5cmQhiAGQpIKAkUBfKSBRskGjsSbwgcy8nPkJYpHjggWyRomJV2joltL6nYkflWj0o4pyNFj+0aZneCjiuREEwGuKc+Y3t4MxVtwL1NGGG3XUOmKPMZKLK8Rly8SCJHgilEa1pRlLRvR6mwEO/oemGblbM6XdKJvTKO3lcBXFbFdMqSAhu/uRio49ygw4g/EGzIby+GIRHWiMjy6n1/3t60i7xYxPODBWDAgrON8DTMhSQNafCSAQQeqsK3U/wC7wi8aj0TyajuOtACjsxUdidRJ22/fGm4zDjj+JM+25eTr0q9P64zmjpwS7o4w8F8WNmWg4aqJFUB8JPbqaPT39PkebkRSpBsGuu6MQQqkdSCTe3tWxAFtwQnw6oDUWZRtsC39fTtgzuS1EvbK6aNDL1VrJN+vxDbtXUWccqy/lxl2PXfTfw1PHp/uQszKrpIqgmiFJ7bWpokV0qwOlYscvmY4jLNNHJqinMkNGgxCqxViR5RsrH/D03q6t8o9jyR7aRqXutgDbTqBrYWxAxxz2feaMhVlAj1sx0oI1D6QxVwLe+4oHpZJGrGsEm3Ts4885KK5qivyDlWSUkbtIp+TxFenXox/X2xpPKnCw8kZ1dWhcjtaxoEF+7MzV38PGYZhXCIADfiWOvxFTW3TGw8hIA0F/nliXsf7HKmQV6UZK+nvjpizhya/sL3NfLpy0GVzKfhiVEVlWxU+jxBIKNUSpatqcA735XLlnnQZmGGLNFVeVoisnwrIwZTpetkmsVXwv238grPtMUNkcnlq3eZkUCz8IeNeo66mXr3xP5p5RLCX7si6o1jV0ZSwlj01qC7B5UC7AHzgU1+UiNlO62L6hW4wgzEFI7Bl8VSCdSyuJNzar4lgKelAmiBXbj2UMUGUeEmOfOSzNqU0azAVAt/weGLFdL2wmwPJPmI4lllk06kSVYzKxjAd00KG1kAsQDdLW/QYdJuaUkzWQGYy8mXGVViU0M1uQoRUQ+dlBQdutdeuIyNVRv08G5XVpX+xx534Kozc7RAr93igEddLVGqIjoV0WfbY3thc5lyczqjzC2X8MhQpCoSZEU7726ud9RIvbpjSeXMr99mzkrIwjklCgNs1Ro4oqR5SC3Q+tHYY483cO8SeQUrM5bQtj4osnKy36U7rRPr0HU2aTMIyaVGQJkJTGyiRvxDsisdMjWCFoGixA0j1Okb3S6dyBLr5fzCdGWLMD5oyOUPtYJ29sZ/xPgUkeQkzSq4jaQLUtKxLltZVSdgjkL6HUxHQktuSzssaMsIMrNw+MyBiPO5RfG2A/Kk0fzKfM4iK0Wm77Hf7OcoshyLFl0JlnkfpWqMqm/YAeJXzVvTE/jvJy5gyZgNIkkt6ilnyMo1KV/MSGVSoIvyL/eYdPs3yV8Ngc9ZYVi7UIYXd3+jM5DH0Iw3cSzgiys84ZR4SO2pugkW61UOzHUwH5ie4xLKKTW0YxDLm8hOSJXEjHQzRtYldSviJqcfiMjvRY35iKJF394/ns1NNWaaRWdCpLRFCFXZ1GqlVT303fqcWHDNfE8xGFpMvllBG416Hay5A3M0rizW10O1m4+1hNEMB3DeIL02SsJQoq1fmDOOu52Y+2MOLldM9F5IQUVKKbrf18FRBm+IwrH4bLP4sKTKJlJYH+zkKsCCG8gJ81EMpNkG2vlDmXKZjKuHnH3im1CdVjCFSf7NNkQC61Dcn4jY2i8E0pw3LyEKTFk5QNiAGeUWTpttKiNr09g1XYwmcxcsz5fLeZZTASWkVoiWR9NiUkLS6jdrflJALNucbnntpmgY+Yh8H4gJ4I5QK1rddaI2IB7iwaPcYMDMmYybPLpklFmwXBB2IJk2G/sLv3FY1nGfc0reYmNblkB+QC7fLr+uKT0jpwbk0g4cmlVFHoOmPfFJN1Ivd1vtsCP8ATBloSEGq+g29+9/XEbir7x7naQD+Tf6D9ceclcz6KT4YP0R3RyKPTUisK6DQ7WR7kVirmyrqZI1YhXhDMvZ2hKmvYEEGh3q8WkyExxnuA6H9SAPeio3x44rHTRONgX0Nt0EgKf1H6Y1xS4yRz9Rjc8bb8JFWFU6AaAtCSe3l02R8x1xpv2cSBsxFGP8A4UWpt+heGIb/AP3Af+hrL4H2N1YXf6Xt710w/wDIvHMvkpg07eGGy8S2a+LShYm/M35fhutQuqGOvG/B4+dXsl85yluI8Nj/ACJKzde75lR//P8AnjSJhpklbcfhqbsn4TJ+W62v69+gwnvyxJmeIQZldIiRGt6LElcwXCpR0+YH4jewNAGsWWb4ov3nPKOqJlIjZA3kaQ6evo+xrcsR221OYzH7N8mw4rGTZqWahWyKAxIBI7E7gHfXZ6bus4TMy8TlZNYHhZaEH/uKSAVPVSJCrbel4X4xNleKuuXLSNokgjQiiMw48Utp7Rg1bfDQq++LnkWMB4cuTbJJNPLRB/EUtFHZ9QEZvclT64o9s3TqLl2ekv8AI48s8PEJnjA2SUBR7eEm/vdk/XEHiqVxTJbCmbMH9IEHbFzw+HTLmTv5pEP/AOJB/TC/zC5HFOHCmH/UsfloUfXpfr/PFznIP2ocJjXhMiadKoNt682xB69bXrjxyxwpsvw8STKDmMxHuKHkHh6UQDcgBav3Y+uJH2rZYHhDkgkRtC7B6tlRxYO9WR19bx0PFvvc8ZCOIriVdYK6hqLyVfxAEQrfqrAXh4JFz7P81NNkcnl8vt+ERJMAD4K+IxbTewlNxkXd6dgaJV94jwmPwI8sAFgQqZLojw4zq0td6tZABvcgsThU+ybi6x8IyysQpLSAau7BzYVQdUjC96+pGOX2g8SmfLtl4gPFlAJUuoZEbqzUd2ItQB0G9kC8QyUm3oUuROL5deKSyqqw5V1kWJFDadMZBUgdXdtLEAWdTbYYftQjM2WplKSKv3uVR1WNGEUMTEWLJkY7HrHJXrhJ4RmGyjRymOQCB43UEb6UNSfUoTsO599n3m3JStDmIQVEksLz5xxRMaIp+7ZZL6glGGr0SRttYxNp9iZRlH+ZUUPBcnLPFk49TDLrYdR1c/eiNDHutaiQNq9bxoPPsDvksxGtBpImUb1ZZgPpd1eEj7N8wTDC1WBK1D31FyK9POp+uGHmss+TkYSOGHhsGVj18RAAfVfMbXodrxD7lSu4Hw8wZeKJqLKvmI6FiSTXtZrBifj5iSAwic85TTOjWQs1auuzRkL26Bgy/ofXD3hb5syRkly21rcgO/fSrrQ6n4D8qxSXY1w3zS+SujSwNjfU7evX5fLFDxuUroAPV1Ppt+Jfte3+9sMk5KBm70Wuttt629hhT4jHrkSMHUajoUfyx2ffq/Xtvjz8CuVn0fWuocf+8F7MvQb7SP1B7sf5b/yx64zldUDqD5u23cbivrWPCyDxit1pkLMT2BCG6+o/8sWURDt5SG9Aps/Ohv2xV2mjWHCUZJvQqZqEMWktgGFj5Poaq9tZ/wBjHrmRSxy96q0g0RuD4cQ7ddv1w48vcEjR3RksxHSofSaBFjaq1AMouulemIHN/CkCwyDygOVYWK0keWvQjQoHbHpx0z5mck1oq+VpHhM5BkXTEKAeRKOoejLVj2777jf1x7is2UnQwPpMgV5LBfW8ROhzqvzDUevp7DF1y9wUOJ3sDxKAIUj4TrvzWas1Vdj64r+cuHEZmA7+ZGXqSbVweoXbZwOn5ca+TAkctc1tHM+fzWqecXHH+Us7RDQmwCjvbVsAeuwxHXm6bhPEs0dCzyPJIgs6B4gIIkoA+XS2nQK2A374j8Lpp1hpmP32ByKNaKCsxsVt+u5OPnO+TI41MDYuckEC/iSMj8wrvvfbFI+TSdOq+Bt5Z+2SSQyCbKAv5SXjfQDtSgo90djuCeg2xUcc+0txnYM1920pDqjEfiXraTXqfXooEUKFHv0DYrMrwPxTLLbAo2hKvy6VsMQDuLc7H37488dyFw+ZS34kaIxANFtTytvtWkRj/PibRWiz5o+1Rs/l5MouWMfigDUz6vzLQUKg6k1ZNe2NCizqwZ6RwW0M7l9C6g5AAo10YHv7G7OELlThevORoFLLcQY1QQBxKQbJ/wC2BW+x3w4Tyh3dgNILtXTcajv1Ng9evft0xDIEfg3NEvD+Fl4suhkR5YxI5B065DsqiyaJ3vSD31dk3hGRnzmcEjkyubldm3uvXfuaFdK6dNrPmLNEZNId/NmswSLqxG2w9t3HyxdfZzlPDlzANhlWMG69Xvoetj98T4AcO4K6uscskkSOSGYswQbHQGBJCqTS32s9OuHbgnL8uV4fmsxLpmllDuqxkyK40eGlkfGDZJrsa6494z/nXjE+TzX/AC8rwrLD5wh8rkllJZfhGwAsUem4vFUS5Nk77MoiY1JdiElYBVoC2jSzdW3wLt06++K7O8YzUvEJsuJJfuf3tQxCagjKQVF0dILKDpuj6DE37O8yWErBNKHMKyLvQLarUE7kAUNxdYbuKoB4CqNOqfWaAFsqSO5/iZhZbvf1xJBIvBgwYggMVfNUxTJzOuzKtqf7rEgBgfysL2PbFphV524ynhNl1bVKzLajelUhn3qgwUA17ixuMFslEblSOaeVmmeRkUbq3wsx2GpaGo1Z3HbDOeDQltfhJqqrrcg0aPqNh+gxTco2iOmliwlYOQBoUqACASbrvtqN374ZcGl8EuUnuxP5+y6iFY0CqWIWgo2DOhsgDoSn8ji65UyHg5SNfW27/mN+l9K67+uFbjMUs8kkbMgdJI11yHQgVFlfWSfykSdN7JA3qi78OzaSxq8ZBQ7CunlOmhW1bbEdavDRLfYitHozYatpY6Jo0Gjsiz2tSPpH9MVPOi1lVSTSC8kBQ31ElP7bgHf5YvM7xAo6RImuST4bIVRRFlmPpd0oZvasVUkErya1ImlQBA5H4HhqK8DQfjiIJBvzatyQVBEoqS+V1rLje7dz+pv533+uIHOOX1PlbIH4jCyara99umwvFlwbhrxqfFYM12KZmAG3dgLa97rsN7BuHzCQcxllJI1CXorPZpKFAjfc7ntex6YJ7sHHlggALdEyGQDe+stEe4MYN48c9cOjZfvDH8bxI7d3O6r5SCTtQX9jviZwKQOVZVsBXGrfZhI5K7hTfn/ujodgdgc3ZRpIkKEWj2Ab3bSwQbdLcqAfWu9YhMl+Dxy9w1fDYMJEJckhvEUsp6Gn6qaNMNjXUUQIHMzxqoj8gYzDSrPZKhbBNsCuogLZIA26dMNc/DhGYZo00o8YR6LUhFFbBO1MWB2FFvnir41wMz7owjJUgkA2fQtWzhTuNQNb1VnAWcOXpFK06KDLTL3SUxqocx6gNQVh1qu4JG+L4YrMlDPHEIpBHmEFbsWVxWwptVqVHlWroD3NzULahSsq9w7q5PuCou7rr2vpgGZpx1LiVjtozs6dhs2/yN6R1G2GjkHLDwnlC6RI1KP8KXX82I226Yppci02uEKWP3yV6AvbSQu2oX5iNr7G7rDhy5ljFlo4iCGjtWBFUQSenyI3/fE8l2JcJJW0WWEf7UcpccEoJUq7JYr84sE32BT+Zw8YXue4i+V0DqZEreqo2ST2Fdx7Yi62yqTbpEbkJQuRTvUx7/8AzAN9uu9bd8XWczIbNwxht0jllYezaYk/W3P/AK4quWstLDlmSdNJBaRT2cKQxABA0kbdt79jTK/9o522IUEewv8Adjhd9iZRcXTPuPmDBgVKrjuZeljjkERYFmlJX8ONatgD1ayKAs9TW2FXI8uNI5SBgsaMRJPZ/EcEm0IJ1OLNOG2s70xBfnQMKIBHoaP74FUAAAAAdANgB7DoMTYI3DOHJl4hGnQWfmSbJ22FnsMSsGDEAXua+DtmFtDTxkMo9TQG/fYMxBG4rbHTl8KCPDdvMpM0TDeORdI1H01dtgGBv8pxdou7H1I/Yf6V+uPVd+/7/wC/64ItI+OoIogEHseh+nTH0DBgwKhiqzpC5zKu9BPxBratKmg1Ne24X/w+tYtcBGBNkfJZcR61UgrrYqV6U25r2u8d3QMCCAQQQQehB2IPqK7Hrj7gwICOxGI9TFAbpjf0JO7D5nt3wYMGADBgwYAVeCQE5jM+I7rDrOyg0z3vqZQXrTRABCk6r3GLvheRETShWZlZg1EuQh0hSqlzZXy6/bWB2xLiy6qWKiixs7nc/r+2OmKcVy5GjyNxUQxTce5d+8sp8RloEFdT6W3BGwYURvvR6+wxc4MWasrGTi7RRwcC0sXkEkkrE/iiXdbFeUORpB9NxuR0xZ5KN1sNv0IYhQW9dQUlQRtuKB9BW8nBiIxovPI59wwYMGLG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data:image/jpg;base64,/9j/4AAQSkZJRgABAQAAAQABAAD/2wCEAAkGBhQRERUTExMWFRUWGBsaGBgXGRceHRcXGB0fHRoaGx0dHSceGBkjHBwfHy8hIygrLS0tHR89NTAqNyYrLCkBCQoKDgwOGg8PGiwfHyQpLCwuLCwsLCkqKSwsKSksKSwsLCkpLCwsLCkpLCwpLCktLCkpNSwsKSwpNSwpLCwsKf/AABEIAPAAtAMBIgACEQEDEQH/xAAcAAACAwEBAQEAAAAAAAAAAAAABgQFBwMCAQj/xABFEAACAgAEBAQDBgMGBAMJAAABAgMRAAQSIQUGMUETIlFhMnGBBxQjQpGxcqHBM1JigtHwFSQ0U6Lh8QgWQ2NzkqOyw//EABoBAQADAQEBAAAAAAAAAAAAAAABAgMEBQb/xAArEQACAgIBAwQBAgcAAAAAAAAAAQIRAyESBDFBBRNRYSKBsSMycaHR4fD/2gAMAwEAAhEDEQA/AGXBgwYAMGDBgAwYMGADBiPmnpo/dq69ipH9cSMBQYMGDABgwYMAGDBgwAYMGDABgwYMAGDBgwAYMGDABgwYMAGDBgwAYMGDABgwYMAVnHphGsch2CyLZ9L2utJva/8AXbFkjggEGwQCCO4PQj1B9cUfOrVlSen4ke/p5sLXCea3yw0kB47PlGxHroPQ2fykV7jEqPlEuXZGhYMcMjnkmjEkZtW6exGxBHZgeoOO+IIDBgwYAMGDBgAwYMGADBgwYAMGDBgAwYMGADBgwYAMGDBgAwYMGADBgwYAoOev+jY+jof5/wAsZxmMxYFHGi8/g/cZK9VPzo4zC/T1/fGsXoF/y1zYuTsOC0bkWB1B6BgOh8uxHehXSjpOQ4jHPGJYnDq3Qj9iOoI9DjBgpdSWvrd1fz/37Ydfswldcw6KSY2QswvZWGnSf4tyv1PWsVaBpmDBgxQBgwYMAGDBit4lxDw5ssl7Suykeo0NX/i0nAFlgwYMAGDBgwAYMGDABgwYMAGDBgwAYMGDABgwY55mbSrHuASB60CaHucAR5+DrxGLwRI0YcnzKAWtCQQATR3BGM35t5Qn4dKIpFDKxPhyL8Mij+710sO6ncdtQ3xqPJ9BcvpcAadn7XRtqPXe+vreH7i/C454/DljR01ISrgMCVa+hxKdA/Jy5Q6bGxs7kH16EfXF7ybxj7lIxI1JJQcCrFE6WT1q+ne/WsNfP/ID5bXmcvFeXLOWVR/YEMR0G/gkb99Ju9qpT5eySy5iOKStDNTd9VC9FjoGqr9jjTTQNYilDqGU2rAEEdCCLBH0x6x8VQBQFAbAegHQeg27Y+4yAYMcsznY4xcjog/xMo/cjHLKcVhlNRyxuR1CupP74AlYX+Zstqmye9AzAWOtj8Tb5hCD8xhgxUccy0kkmVMSM/hTh5NIJ0JocFm/ujcdT67GsSC3wYMGIAYMGDABgwYMAGDBgwAY5ZrMrGpZjQH79h+uOuF3m7NV4cY72x+lAfSyf0xnklxi2dPSYffzRx/LPr82X8Md2a3b96Ffzxa8IyXEM0iSJDCsb9GcsLF9a1XX0wiFiN+pHb1rG+ZOAZXKqnXwYgP4ii7/AKmz9cc2Ccsjbk9Hseo4MPSqMccVb+dmPZ/j86yPGSnkZlJjBolSQSL3rbFNeojVR3u6F773iTwzhUuZdUiXXIw1V07AsxJ2C2ep23GLDmXlV8kkZkdTJJrIVbpQgG5Y1ZsjoK6745nzn+Xg9bE+mwJY1XJrslvsNXLCafuwVQfgoE0N1JAJo1Q9Ae3zGlFb7YzWMiJQdgEU/FdBVUglqIOkDc0e2NK/XHqrsfF5Hcm/tnCSLZ9vWvquMS4lyccjxCAhCIHcGI3YUlCWjv1U3V9Vqro1uej26j/f74qOZ4h93Ni6ZNJ9CDscWsoKmWy5kdUWrY0L6dzf8sNeV5UiUecGQ+5ofQDpv6k+5OFXKZjw5Ef+6wP07/M1dYZuYee8lkAPvE6qxFhBbOR66Vs17nY4gGZ/bvwkJDBJGoQRuU8oA8sgvtsPNH/P9VX7Ep74oEfzLJDIpB3BAAaiDsRY6YuPtG+1XKcQysmXiinBJBVmCAalYEE+ctVA7V3wg8l8aGTzsM7atCE6glaipBFCyBua74v4JP1L/wC7eX1avBW7uratv8N6a9qxG43kQEXQoXSsgAFAC13oCh0Hptv64RMx/wC0PlADoyuYLVtqMSgn0JDsQPej8sdOUftDk4qJ2kiSNYQAirrY3LHNepj/APT9B1PtigJeDBgwIDBgwYAMGDBgAwYMGAPkjhQSTQAsk9gOpwjcazQlmZ+q0AvsBf6E9fqMMHNcxWJaNW4v5AE/uLxw5W5MkzTKXV0ivdyCCR6JfUn+90HbescWdynLhE+g9MjiwY31OR/SKvl/gz5qdEVGZda+IQDpVQQWs9Ba313xuWfyQmjaPUyh1ZSy9QGFWL2vfviPFNl8t4WWVkjLbRxjYkDrQ6/X+eI3NvMn3KDxAmslgoBagCb3OxNbdhv/ADxtjhHDF7OHq+qydbljSr4R74ZwfL5JT4YCCvM7EW38TE7/AC2GM8+0DikWZzUSxOJAqaLQhhqkejuNjS0dvXC9x7mKbOtc7AgXpQCkW/Qb2fckn5YjcOW5U7+df5MDjnnnUvwj2PWwemywp58svySev0+R5zdhH0sVIBphVgjfoQRhy5d48JlCufxNN+mseoHr6gfTbonZo+RvZW/Y4+5NiFQgkEBSCOxAFEY7j5mtfqabeKTmyQCALv5nFfS2/piLw7mi/JNsezjp/mFbfPp8sHNUoMcQDarJYG7BUCuo/iGJKi3jIOfeW2izlxqWGYJZAoLHX+ZQBuTZFD0YfLGvYmcHn0Txt/i0n5Pt+5GJToGHZr7PM3DE8s6LCqR+JUjDUQTQGkWbPvWKbhHCJc1MsMCF5GulFb0LPWhsMbd9tfE1GWlUGyfCh/zFi7/ooAwp/YFwdpM/JmPywx1f+KXYD6qrfpi1ki/H9kvFCa+5uPctGB/+2NE+zrknN8NTNDMKiiULWlwSWRJTpNdL1jcb+mNeUDpZxWcfiBRB6uQOvUo47f12xWyBMwYMGIAYMGDABgwYMAGDBgwBGaIPm8kjAFDNZvodKkqP13+mGHmrn2LKkxx1LONtI+FCR+du38I337dcJHNMzoYXRirKWph1BI7ehrVvhW3/AN/79ccebO4NpH0PQ+nrqYRnN6Xj7scORszJmeKpLK5Z6d2PyWgAOyi9hi/+1yf8GBPWRmP+VK/d8K3JnMEeS8eUrrmYIkaA1YJLOSa2Wwo7mxsN8WWdWbPMsmaIVVsJEgoAGrJsk2a77/LpiMdyxuK22Oo44usWRqoR0vuvgSMTuB/28f8AEL+W/wDv9cMea5ZhceUaDWxH9Qev7++IPCeDmOUatIIby7iz5SSQPSq39/Y4y9iUJI75+p4c+Cajp09MYcwPI38J/Y4+wrSgew/bHyUeU/I/scekGwx6Pk+Q8Fdx/j8eTi8R7PZVFWzf0A6knp7nbFNwnnwSMglVUV/KhWUvpN7BhpGkMT8Q2vtVkfeYciuYz0UTuiKsDOrOQAra9ydQoLSi/l+sXjuSjzOReVJEKR0NMbAgOw2L+RSupTZAoAggWARib3RZRtWOuOOYlK0VVmOpTS0DsQ3UkBRYAv3OOi9MesCgt8w8tvnssRIQs5bxFCs2hWogId6by+UvVkknocWH2JxDJQ5lMyRDIZQac6QyhBpKsfKwvV0N+uJGf4iItICs7vehEFlq6n0AG1k+o9RiH/x4xyJHmIjD4jaUOoMGf+6SBsTtXXEc0nRoscnHkuxqcfGoDX40VnpTp/r7j9Rj7xBSWioE/iAmtqUA2T7bjbCFWKjmBBHAWQuhBjA0ySKoUyKCAFYKoI2NAbHEmZax9B8h+2PWA4MAGDBj4rX03+WAPuDBgwAYMGDAFDzntAGq9Lj+YI/rhbyOVeYgRqT6+g+Z7YfczlVkXS6hlsGj3r19se4ogqhVAVR0AAAH0G2OfJg5y5M9bpfU5dNh9uKtlZwrl9YaY+Z/XsPl6/M++IUfNXiSVHo0a9ILWSQAbcAEUl1XrY6XQv8AMIWRgppiCAfQkbH9cZjwHiqxAlc3Ll/EXUyxR6hFbrs7UdtALDpQAHYDGqgoqoo4Z5Z5pOU3bNIymb1d1PUqy9GANHbfSQe1nqN+oHkj/mO39n9R5t/obxQ8v58GYRBzJTzHxGADOpFhiABQYixtvS4YI0/Gc3+VR9D/AOYxL7IotX/Q48dmcQkRkCRyI0LdA77C+w/iOw/lg4VLUNs4YIXBbUrABTuNa7Gh39OvTFbzZxk5dsuV6iQyX6CNep/zEfocSYuIx8UlZ5fDhierEpVkRoqo+IJo2EjE7aQ2673RGL0Zi3z/ACL94y7PBrCx+IUc0JI3YBR5TqBBDH22vrip4lxzLZhlaDKpl60o9SEBlJUEPopdNXuV6dmrDnxfNZB0Kzprky5MamVXlWQC/wAJXVEYSKdRUOFJFXakMJOXy/CtUMaBEMwI/CimuQMR+HEjF11GyTL1UVQBJZJJssUzas1BgSQWUg2HUMVLKasgOCp2BBG9WL647zcbyf3Qkr4cENrBHCpMilDWoMLVGPTQa6+YksAK+cyLI0CaJJKUxyEhElRxaOo6sdiCqAgsNiuoVUimcMjxFkz76FDlIolZTsdLu5JU99tN/wBcU32iRSPlWmkZfw5Q8dWPKSVIO96gN72N+9Yts5loNfi5OQzZgLozMTI5creoO0TVKFXp5FPWqo2IXFcrNm0MYjCotOwiVSSxohBEuoaaDMxcksL70pxcH7lnVGcfbryTOV8802Uhkc2zLufWiRfzob4584X9ymI6gAj6OuJSySwxx64G2jRpFjUkwKQfNJGFHhptYUeavy7GqrnTiiJlwrAvHNYbQ4U6AurUjbr10mzYI9bxv5OUY8GKvlvi5zUPikBbdgoHoprf1PXfFpiCCug4ZDmc6VzNeDGiGnchS1k2AGFnejseg6d/PG8tFDxLLNGSI5Ip4o6ZqLRsrG9RJfZ9vf5YpOI8LWfNOj+YCRaHlNakUbK2xJBJHToxs1WIuX4XKM9Bl2kDQQNNNGqiMBVDaATo/Mzg3vv12xW9mlaHjBgwYsZhgwYMAGA4+OtgjpYq/T3wl/Zlwg5zMSeLJLcZobnVocSRubINbbHfq23sCLfjvNscEbGMrLIpA0KSa3piSoPTuOu3zwj8B41oklkBhgDWwC5fxCNVCotdlW/lZ9NsMvNPB/u+eWOOQOwqOMNKhZFEaqAwFeGdlVdVXtXfHrh3J4CZkyrmUmjVGjVFdfElbWgVlK/iU2ltuoLdrxTlvizpWNceSeyu5fzKZTWwV3kbceUA6NqRyxXygVbKu3QEgYZcrzLlyS7SaLAHmsVRbYndb673WFbO8FzGXKrKoXULIPxKCaUuo6Ft6s9R0x5aBaAq7UXf9P7vY2P1xlLK72dEeljJUmVvN3FWlmkYGx5kQAgjw1sAqQaKmy1gnr7YbeVCGnWFE/5iWUCWY3rjhoEeFe8djYsPMSGogKGwjjhsjwTTafJG6JIdh5pA/YblrA3G1E4aOSZ/D4pSKQfERQPM1BqU3veytQP1+XV3OCqHLmPmmD7nLlFiMM8DgRxldSaonFUwFaWXfcA02KXhvM6PHoYnyHXGWOk25VZoSy7x6nKlXX4ZFJ6AWz8/cFgy3D5CsQMkkqXIwUyM7yambVVr32FAA7VhY5lyaLw/h+ZhXwi5WJwtBfFRSElKigZA0dX1o12GMk3yOmUYPEpRT7/P0N8eSOaVzE/hzaSdUiKY5lBIdZk6LKrWrlemuwCHIK7wzhM4bTmZNRy5WDwZNOkRuFkRtZ2CFk0/D5tIFkDErOc4KoTiBjJV2USw7imRFVq6ecayAx2ZCAdtOm047PDPkklyrkpIVVZlq4lVi5jkU9UXSyhTurMBQBJxer2YKbSaLHLcHjmAtY5ACToZBmNBO5CSN5V3H5gx96xYvy7CGQ+CpUnSwZQRTDoErQvmCtsB098VYzGYaMPAXmRZpEMYIUmGPUpCOoHnDqQL2NVt1HfgvFcrm4ZJ1iV4kIA1qXkDLRbVqsgDagD+UnuMG6IUW1aLufhiJCyRwxlTf4elQrk9iNNbkDcg+uMP+1fJR5XTAkgJkPiqoLfhGSw8e/VHvUoJv47oaQdKz3EIzCmbRRFlxmECtGxj8SK9DtJVWmolgD2WzWMe5s4R/wBRbsTDK4DM1syxHR5idy5VdRPriVT2GmtMu/sq5gyzIuTmdoZCx8NyUKSFjegkraN6Ak6vUXWNNfliRb1MPiFFRfl72CRRP8Rq++PzVNwuSMKZAVjbcNsQ1qCP5V1HfGgfZ1zjxN5Ey8U7PCrLqMiq+iM/l1kXqNEAWenoNpaKjXzxy2sMT5mObMQzWtFJHCs6/AGRiysBV3YI22bFVybwmZpmzE82XGqNo0YeVpAr2Hr4dJNE0GPQADqHfm/iWQh05bPzuHlBaN2S1Qg6QwATwwbPRlIO97HeF9mfP8Odh+7ssccsSnyRhRHKi9XjQfD1srW17WLAgm9H3jEH3YB2sxgDxJNJVELEaTqb4lJ8pO1HTtTHTyx3+0huFvl/CzrtATbR6FbVqHl1oqgo+xH0PbCtyLxs5rLWxLGJvDLHq4ABViLNEgi+u4O5xBUYsGDBgBf5o5o+6gIg1SEX0sID0JFiya2F9j6YoeRWEs02TmRtMuiWVfEZSCrdQ6gEKBISV6dfhokeePiP/iyiRVKP4dhjpGkKLJYb2T5dXa29cQ58+mXzgmhBP4LKysFXd10glkkILepUJRXZQ2I+TVJNKi145GsMkDRR+CqSBdKfAjUQSLu2Ljdm3JoHpi9y/G1EWZEkuZaVguhg0x06PPdhrUs3lpRtW+2EKbmKSSdpJtTswtQK0x6nskAnbfoRv8W/pMhzzBgoRharp1KwHk6KbG1qStr/AILUG6558k9Ho4Fj9vjP/aGbNAzbSSSP5So1MSQpN9TuaIsWTW9VZws5uTwxbBgjWFejR2381abGxobDa6xOXjV7EMbVdNLepzRUAHZi3xUdqI9Tj2medYIsoVX8ceCHTSdRBAXxAdwy6iAo7uSTvjLFFu+TOnqsygl7SIOTe8nxBDR1xQzg7VcEwXpuKPi9bo1jvwLiiZbiomdSwDEVqC2WjSix+HqOh71VYo+X/KZI2IGvK5la67mLxAPTqnoPltZk8SyLtNKyEhY1DMfX8MHp+bYG/aj6Y7Yqjx5vk2/tGzR8ZyvEGgWZdWhvgFPEXljPhuxqnQgSKlgebUGVWUAUXOHKoTLQ5OCTyRztISxUmPWrMqtfZV1MWb4V8zbDdV4bwQZyjBmIhN/2pwEkeqNJKvknBJDUUUg6bAO5szydmBlpZJNK/dwVVGLyLesho9NebVSGxtRTZqAWTP6sVeOZkxrmIixlRVBVlYBSFKiORuoDNGQCvXVVgadu/IeZkjzMMDKfu2ak0upHlJ0mnT0demqun8IrzxXKCBM7HIVkk8XwV8igqVY+GyCrWz6eVqIN6Rhjy3K7T+FDlgoky8LOSxI1SuhVUG5IbfWdqA0XWu8WWkRLuPHIsHicOhimthLCSXR/jDGzuDdkN9Nx64p+a8qqZyQwCUxFF/4gkR8oiJFEVuH02SBvov1OPed4oYBSP92mCsZFWmD6yunwlIKiSVi2lwdNq1hsXWV5my+ThImUQsPOw1rJrZgSSZALdtqJIB27gEjOa5aNcU3B2tkP7QykfDCMsEVZnjrSUVWVtI1EsQmnSBudqq8IfEco8uWzMkiEOYjqB/LIi3LfqfEDWRsbxYgQ5xiEnlSFVmXK9VWNySXRwpBMbebSD1WwvwMcdeE5FX4RLJGmlfu0xCg2FCoVI1fm3B374smZtNPYluFaHLq62NMQbpsJAQOu/wCS9vTDv9n2VEMAYg1qFBQPLqF66HXZSGPWkPywpw8IM2Vy3h0JtCaSaUvq2KaiPKpBvex7EYv+D5HNyzPHHIMp4A0yq7oY4zHTqVBUt4ZHi+ZgVpqDMCTiWwlbH3i3KmQ4i0bzws7HXGhZnGko7alNHreo+4HyxjnIeby2XmaaRpPHimKR6NOkwmw/ir1ZSGNEWdvbfS5OVuKDxVXN5cmQhiAGQpIKAkUBfKSBRskGjsSbwgcy8nPkJYpHjggWyRomJV2joltL6nYkflWj0o4pyNFj+0aZneCjiuREEwGuKc+Y3t4MxVtwL1NGGG3XUOmKPMZKLK8Rly8SCJHgilEa1pRlLRvR6mwEO/oemGblbM6XdKJvTKO3lcBXFbFdMqSAhu/uRio49ygw4g/EGzIby+GIRHWiMjy6n1/3t60i7xYxPODBWDAgrON8DTMhSQNafCSAQQeqsK3U/wC7wi8aj0TyajuOtACjsxUdidRJ22/fGm4zDjj+JM+25eTr0q9P64zmjpwS7o4w8F8WNmWg4aqJFUB8JPbqaPT39PkebkRSpBsGuu6MQQqkdSCTe3tWxAFtwQnw6oDUWZRtsC39fTtgzuS1EvbK6aNDL1VrJN+vxDbtXUWccqy/lxl2PXfTfw1PHp/uQszKrpIqgmiFJ7bWpokV0qwOlYscvmY4jLNNHJqinMkNGgxCqxViR5RsrH/D03q6t8o9jyR7aRqXutgDbTqBrYWxAxxz2feaMhVlAj1sx0oI1D6QxVwLe+4oHpZJGrGsEm3Ts4885KK5qivyDlWSUkbtIp+TxFenXox/X2xpPKnCw8kZ1dWhcjtaxoEF+7MzV38PGYZhXCIADfiWOvxFTW3TGw8hIA0F/nliXsf7HKmQV6UZK+nvjpizhya/sL3NfLpy0GVzKfhiVEVlWxU+jxBIKNUSpatqcA735XLlnnQZmGGLNFVeVoisnwrIwZTpetkmsVXwv238grPtMUNkcnlq3eZkUCz8IeNeo66mXr3xP5p5RLCX7si6o1jV0ZSwlj01qC7B5UC7AHzgU1+UiNlO62L6hW4wgzEFI7Bl8VSCdSyuJNzar4lgKelAmiBXbj2UMUGUeEmOfOSzNqU0azAVAt/weGLFdL2wmwPJPmI4lllk06kSVYzKxjAd00KG1kAsQDdLW/QYdJuaUkzWQGYy8mXGVViU0M1uQoRUQ+dlBQdutdeuIyNVRv08G5XVpX+xx534Kozc7RAr93igEddLVGqIjoV0WfbY3thc5lyczqjzC2X8MhQpCoSZEU7726ud9RIvbpjSeXMr99mzkrIwjklCgNs1Ro4oqR5SC3Q+tHYY483cO8SeQUrM5bQtj4osnKy36U7rRPr0HU2aTMIyaVGQJkJTGyiRvxDsisdMjWCFoGixA0j1Okb3S6dyBLr5fzCdGWLMD5oyOUPtYJ29sZ/xPgUkeQkzSq4jaQLUtKxLltZVSdgjkL6HUxHQktuSzssaMsIMrNw+MyBiPO5RfG2A/Kk0fzKfM4iK0Wm77Hf7OcoshyLFl0JlnkfpWqMqm/YAeJXzVvTE/jvJy5gyZgNIkkt6ilnyMo1KV/MSGVSoIvyL/eYdPs3yV8Ngc9ZYVi7UIYXd3+jM5DH0Iw3cSzgiys84ZR4SO2pugkW61UOzHUwH5ie4xLKKTW0YxDLm8hOSJXEjHQzRtYldSviJqcfiMjvRY35iKJF394/ns1NNWaaRWdCpLRFCFXZ1GqlVT303fqcWHDNfE8xGFpMvllBG416Hay5A3M0rizW10O1m4+1hNEMB3DeIL02SsJQoq1fmDOOu52Y+2MOLldM9F5IQUVKKbrf18FRBm+IwrH4bLP4sKTKJlJYH+zkKsCCG8gJ81EMpNkG2vlDmXKZjKuHnH3im1CdVjCFSf7NNkQC61Dcn4jY2i8E0pw3LyEKTFk5QNiAGeUWTpttKiNr09g1XYwmcxcsz5fLeZZTASWkVoiWR9NiUkLS6jdrflJALNucbnntpmgY+Yh8H4gJ4I5QK1rddaI2IB7iwaPcYMDMmYybPLpklFmwXBB2IJk2G/sLv3FY1nGfc0reYmNblkB+QC7fLr+uKT0jpwbk0g4cmlVFHoOmPfFJN1Ivd1vtsCP8ATBloSEGq+g29+9/XEbir7x7naQD+Tf6D9ceclcz6KT4YP0R3RyKPTUisK6DQ7WR7kVirmyrqZI1YhXhDMvZ2hKmvYEEGh3q8WkyExxnuA6H9SAPeio3x44rHTRONgX0Nt0EgKf1H6Y1xS4yRz9Rjc8bb8JFWFU6AaAtCSe3l02R8x1xpv2cSBsxFGP8A4UWpt+heGIb/AP3Af+hrL4H2N1YXf6Xt710w/wDIvHMvkpg07eGGy8S2a+LShYm/M35fhutQuqGOvG/B4+dXsl85yluI8Nj/ACJKzde75lR//P8AnjSJhpklbcfhqbsn4TJ+W62v69+gwnvyxJmeIQZldIiRGt6LElcwXCpR0+YH4jewNAGsWWb4ov3nPKOqJlIjZA3kaQ6evo+xrcsR221OYzH7N8mw4rGTZqWahWyKAxIBI7E7gHfXZ6bus4TMy8TlZNYHhZaEH/uKSAVPVSJCrbel4X4xNleKuuXLSNokgjQiiMw48Utp7Rg1bfDQq++LnkWMB4cuTbJJNPLRB/EUtFHZ9QEZvclT64o9s3TqLl2ekv8AI48s8PEJnjA2SUBR7eEm/vdk/XEHiqVxTJbCmbMH9IEHbFzw+HTLmTv5pEP/AOJB/TC/zC5HFOHCmH/UsfloUfXpfr/PFznIP2ocJjXhMiadKoNt682xB69bXrjxyxwpsvw8STKDmMxHuKHkHh6UQDcgBav3Y+uJH2rZYHhDkgkRtC7B6tlRxYO9WR19bx0PFvvc8ZCOIriVdYK6hqLyVfxAEQrfqrAXh4JFz7P81NNkcnl8vt+ERJMAD4K+IxbTewlNxkXd6dgaJV94jwmPwI8sAFgQqZLojw4zq0td6tZABvcgsThU+ybi6x8IyysQpLSAau7BzYVQdUjC96+pGOX2g8SmfLtl4gPFlAJUuoZEbqzUd2ItQB0G9kC8QyUm3oUuROL5deKSyqqw5V1kWJFDadMZBUgdXdtLEAWdTbYYftQjM2WplKSKv3uVR1WNGEUMTEWLJkY7HrHJXrhJ4RmGyjRymOQCB43UEb6UNSfUoTsO599n3m3JStDmIQVEksLz5xxRMaIp+7ZZL6glGGr0SRttYxNp9iZRlH+ZUUPBcnLPFk49TDLrYdR1c/eiNDHutaiQNq9bxoPPsDvksxGtBpImUb1ZZgPpd1eEj7N8wTDC1WBK1D31FyK9POp+uGHmss+TkYSOGHhsGVj18RAAfVfMbXodrxD7lSu4Hw8wZeKJqLKvmI6FiSTXtZrBifj5iSAwic85TTOjWQs1auuzRkL26Bgy/ofXD3hb5syRkly21rcgO/fSrrQ6n4D8qxSXY1w3zS+SujSwNjfU7evX5fLFDxuUroAPV1Ppt+Jfte3+9sMk5KBm70Wuttt629hhT4jHrkSMHUajoUfyx2ffq/Xtvjz8CuVn0fWuocf+8F7MvQb7SP1B7sf5b/yx64zldUDqD5u23cbivrWPCyDxit1pkLMT2BCG6+o/8sWURDt5SG9Aps/Ohv2xV2mjWHCUZJvQqZqEMWktgGFj5Poaq9tZ/wBjHrmRSxy96q0g0RuD4cQ7ddv1w48vcEjR3RksxHSofSaBFjaq1AMouulemIHN/CkCwyDygOVYWK0keWvQjQoHbHpx0z5mck1oq+VpHhM5BkXTEKAeRKOoejLVj2777jf1x7is2UnQwPpMgV5LBfW8ROhzqvzDUevp7DF1y9wUOJ3sDxKAIUj4TrvzWas1Vdj64r+cuHEZmA7+ZGXqSbVweoXbZwOn5ca+TAkctc1tHM+fzWqecXHH+Us7RDQmwCjvbVsAeuwxHXm6bhPEs0dCzyPJIgs6B4gIIkoA+XS2nQK2A374j8Lpp1hpmP32ByKNaKCsxsVt+u5OPnO+TI41MDYuckEC/iSMj8wrvvfbFI+TSdOq+Bt5Z+2SSQyCbKAv5SXjfQDtSgo90djuCeg2xUcc+0txnYM1920pDqjEfiXraTXqfXooEUKFHv0DYrMrwPxTLLbAo2hKvy6VsMQDuLc7H37488dyFw+ZS34kaIxANFtTytvtWkRj/PibRWiz5o+1Rs/l5MouWMfigDUz6vzLQUKg6k1ZNe2NCizqwZ6RwW0M7l9C6g5AAo10YHv7G7OELlThevORoFLLcQY1QQBxKQbJ/wC2BW+x3w4Tyh3dgNILtXTcajv1Ng9evft0xDIEfg3NEvD+Fl4suhkR5YxI5B065DsqiyaJ3vSD31dk3hGRnzmcEjkyubldm3uvXfuaFdK6dNrPmLNEZNId/NmswSLqxG2w9t3HyxdfZzlPDlzANhlWMG69Xvoetj98T4AcO4K6uscskkSOSGYswQbHQGBJCqTS32s9OuHbgnL8uV4fmsxLpmllDuqxkyK40eGlkfGDZJrsa6494z/nXjE+TzX/AC8rwrLD5wh8rkllJZfhGwAsUem4vFUS5Nk77MoiY1JdiElYBVoC2jSzdW3wLt06++K7O8YzUvEJsuJJfuf3tQxCagjKQVF0dILKDpuj6DE37O8yWErBNKHMKyLvQLarUE7kAUNxdYbuKoB4CqNOqfWaAFsqSO5/iZhZbvf1xJBIvBgwYggMVfNUxTJzOuzKtqf7rEgBgfysL2PbFphV524ynhNl1bVKzLajelUhn3qgwUA17ixuMFslEblSOaeVmmeRkUbq3wsx2GpaGo1Z3HbDOeDQltfhJqqrrcg0aPqNh+gxTco2iOmliwlYOQBoUqACASbrvtqN374ZcGl8EuUnuxP5+y6iFY0CqWIWgo2DOhsgDoSn8ji65UyHg5SNfW27/mN+l9K67+uFbjMUs8kkbMgdJI11yHQgVFlfWSfykSdN7JA3qi78OzaSxq8ZBQ7CunlOmhW1bbEdavDRLfYitHozYatpY6Jo0Gjsiz2tSPpH9MVPOi1lVSTSC8kBQ31ElP7bgHf5YvM7xAo6RImuST4bIVRRFlmPpd0oZvasVUkErya1ImlQBA5H4HhqK8DQfjiIJBvzatyQVBEoqS+V1rLje7dz+pv533+uIHOOX1PlbIH4jCyara99umwvFlwbhrxqfFYM12KZmAG3dgLa97rsN7BuHzCQcxllJI1CXorPZpKFAjfc7ntex6YJ7sHHlggALdEyGQDe+stEe4MYN48c9cOjZfvDH8bxI7d3O6r5SCTtQX9jviZwKQOVZVsBXGrfZhI5K7hTfn/ujodgdgc3ZRpIkKEWj2Ab3bSwQbdLcqAfWu9YhMl+Dxy9w1fDYMJEJckhvEUsp6Gn6qaNMNjXUUQIHMzxqoj8gYzDSrPZKhbBNsCuogLZIA26dMNc/DhGYZo00o8YR6LUhFFbBO1MWB2FFvnir41wMz7owjJUgkA2fQtWzhTuNQNb1VnAWcOXpFK06KDLTL3SUxqocx6gNQVh1qu4JG+L4YrMlDPHEIpBHmEFbsWVxWwptVqVHlWroD3NzULahSsq9w7q5PuCou7rr2vpgGZpx1LiVjtozs6dhs2/yN6R1G2GjkHLDwnlC6RI1KP8KXX82I226Yppci02uEKWP3yV6AvbSQu2oX5iNr7G7rDhy5ljFlo4iCGjtWBFUQSenyI3/fE8l2JcJJW0WWEf7UcpccEoJUq7JYr84sE32BT+Zw8YXue4i+V0DqZEreqo2ST2Fdx7Yi62yqTbpEbkJQuRTvUx7/8AzAN9uu9bd8XWczIbNwxht0jllYezaYk/W3P/AK4quWstLDlmSdNJBaRT2cKQxABA0kbdt79jTK/9o522IUEewv8Adjhd9iZRcXTPuPmDBgVKrjuZeljjkERYFmlJX8ONatgD1ayKAs9TW2FXI8uNI5SBgsaMRJPZ/EcEm0IJ1OLNOG2s70xBfnQMKIBHoaP74FUAAAAAdANgB7DoMTYI3DOHJl4hGnQWfmSbJ22FnsMSsGDEAXua+DtmFtDTxkMo9TQG/fYMxBG4rbHTl8KCPDdvMpM0TDeORdI1H01dtgGBv8pxdou7H1I/Yf6V+uPVd+/7/wC/64ItI+OoIogEHseh+nTH0DBgwKhiqzpC5zKu9BPxBratKmg1Ne24X/w+tYtcBGBNkfJZcR61UgrrYqV6U25r2u8d3QMCCAQQQQehB2IPqK7Hrj7gwICOxGI9TFAbpjf0JO7D5nt3wYMGADBgwYAVeCQE5jM+I7rDrOyg0z3vqZQXrTRABCk6r3GLvheRETShWZlZg1EuQh0hSqlzZXy6/bWB2xLiy6qWKiixs7nc/r+2OmKcVy5GjyNxUQxTce5d+8sp8RloEFdT6W3BGwYURvvR6+wxc4MWasrGTi7RRwcC0sXkEkkrE/iiXdbFeUORpB9NxuR0xZ5KN1sNv0IYhQW9dQUlQRtuKB9BW8nBiIxovPI59wwYMGLG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data:image/jpg;base64,/9j/4AAQSkZJRgABAQAAAQABAAD/2wCEAAkGBhQRERUTExMWFRUWGBsaGBgXGRceHRcXGB0fHRoaGx0dHSceGBkjHBwfHy8hIygrLS0tHR89NTAqNyYrLCkBCQoKDgwOGg8PGiwfHyQpLCwuLCwsLCkqKSwsKSksKSwsLCkpLCwsLCkpLCwpLCktLCkpNSwsKSwpNSwpLCwsKf/AABEIAPAAtAMBIgACEQEDEQH/xAAcAAACAwEBAQEAAAAAAAAAAAAABgQFBwMCAQj/xABFEAACAgAEBAQDBgMGBAMJAAABAgMRAAQSIQUGMUETIlFhMnGBBxQjQpGxcqHBM1JigtHwFSQ0U6Lh8QgWQ2NzkqOyw//EABoBAQADAQEBAAAAAAAAAAAAAAABAgMEBQb/xAArEQACAgIBAwQBAgcAAAAAAAAAAQIRAyESBDFBBRNRYSKBsSMycaHR4fD/2gAMAwEAAhEDEQA/AGXBgwYAMGDBgAwYMGADBiPmnpo/dq69ipH9cSMBQYMGDABgwYMAGDBgwAYMGDABgwYMAGDBgwAYMGDABgwYMAGDBgwAYMGDABgwYMAVnHphGsch2CyLZ9L2utJva/8AXbFkjggEGwQCCO4PQj1B9cUfOrVlSen4ke/p5sLXCea3yw0kB47PlGxHroPQ2fykV7jEqPlEuXZGhYMcMjnkmjEkZtW6exGxBHZgeoOO+IIDBgwYAMGDBgAwYMGADBgwYAMGDBgAwYMGADBgwYAMGDBgAwYMGADBgwYAoOev+jY+jof5/wAsZxmMxYFHGi8/g/cZK9VPzo4zC/T1/fGsXoF/y1zYuTsOC0bkWB1B6BgOh8uxHehXSjpOQ4jHPGJYnDq3Qj9iOoI9DjBgpdSWvrd1fz/37Ydfswldcw6KSY2QswvZWGnSf4tyv1PWsVaBpmDBgxQBgwYMAGDBit4lxDw5ssl7Suykeo0NX/i0nAFlgwYMAGDBgwAYMGDABgwYMAGDBgwAYMGDABgwY55mbSrHuASB60CaHucAR5+DrxGLwRI0YcnzKAWtCQQATR3BGM35t5Qn4dKIpFDKxPhyL8Mij+710sO6ncdtQ3xqPJ9BcvpcAadn7XRtqPXe+vreH7i/C454/DljR01ISrgMCVa+hxKdA/Jy5Q6bGxs7kH16EfXF7ybxj7lIxI1JJQcCrFE6WT1q+ne/WsNfP/ID5bXmcvFeXLOWVR/YEMR0G/gkb99Ju9qpT5eySy5iOKStDNTd9VC9FjoGqr9jjTTQNYilDqGU2rAEEdCCLBH0x6x8VQBQFAbAegHQeg27Y+4yAYMcsznY4xcjog/xMo/cjHLKcVhlNRyxuR1CupP74AlYX+Zstqmye9AzAWOtj8Tb5hCD8xhgxUccy0kkmVMSM/hTh5NIJ0JocFm/ujcdT67GsSC3wYMGIAYMGDABgwYMAGDBgwAY5ZrMrGpZjQH79h+uOuF3m7NV4cY72x+lAfSyf0xnklxi2dPSYffzRx/LPr82X8Md2a3b96Ffzxa8IyXEM0iSJDCsb9GcsLF9a1XX0wiFiN+pHb1rG+ZOAZXKqnXwYgP4ii7/AKmz9cc2Ccsjbk9Hseo4MPSqMccVb+dmPZ/j86yPGSnkZlJjBolSQSL3rbFNeojVR3u6F773iTwzhUuZdUiXXIw1V07AsxJ2C2ep23GLDmXlV8kkZkdTJJrIVbpQgG5Y1ZsjoK6745nzn+Xg9bE+mwJY1XJrslvsNXLCafuwVQfgoE0N1JAJo1Q9Ae3zGlFb7YzWMiJQdgEU/FdBVUglqIOkDc0e2NK/XHqrsfF5Hcm/tnCSLZ9vWvquMS4lyccjxCAhCIHcGI3YUlCWjv1U3V9Vqro1uej26j/f74qOZ4h93Ni6ZNJ9CDscWsoKmWy5kdUWrY0L6dzf8sNeV5UiUecGQ+5ofQDpv6k+5OFXKZjw5Ef+6wP07/M1dYZuYee8lkAPvE6qxFhBbOR66Vs17nY4gGZ/bvwkJDBJGoQRuU8oA8sgvtsPNH/P9VX7Ep74oEfzLJDIpB3BAAaiDsRY6YuPtG+1XKcQysmXiinBJBVmCAalYEE+ctVA7V3wg8l8aGTzsM7atCE6glaipBFCyBua74v4JP1L/wC7eX1avBW7uratv8N6a9qxG43kQEXQoXSsgAFAC13oCh0Hptv64RMx/wC0PlADoyuYLVtqMSgn0JDsQPej8sdOUftDk4qJ2kiSNYQAirrY3LHNepj/APT9B1PtigJeDBgwIDBgwYAMGDBgAwYMGAPkjhQSTQAsk9gOpwjcazQlmZ+q0AvsBf6E9fqMMHNcxWJaNW4v5AE/uLxw5W5MkzTKXV0ivdyCCR6JfUn+90HbescWdynLhE+g9MjiwY31OR/SKvl/gz5qdEVGZda+IQDpVQQWs9Ba313xuWfyQmjaPUyh1ZSy9QGFWL2vfviPFNl8t4WWVkjLbRxjYkDrQ6/X+eI3NvMn3KDxAmslgoBagCb3OxNbdhv/ADxtjhHDF7OHq+qydbljSr4R74ZwfL5JT4YCCvM7EW38TE7/AC2GM8+0DikWZzUSxOJAqaLQhhqkejuNjS0dvXC9x7mKbOtc7AgXpQCkW/Qb2fckn5YjcOW5U7+df5MDjnnnUvwj2PWwemywp58svySev0+R5zdhH0sVIBphVgjfoQRhy5d48JlCufxNN+mseoHr6gfTbonZo+RvZW/Y4+5NiFQgkEBSCOxAFEY7j5mtfqabeKTmyQCALv5nFfS2/piLw7mi/JNsezjp/mFbfPp8sHNUoMcQDarJYG7BUCuo/iGJKi3jIOfeW2izlxqWGYJZAoLHX+ZQBuTZFD0YfLGvYmcHn0Txt/i0n5Pt+5GJToGHZr7PM3DE8s6LCqR+JUjDUQTQGkWbPvWKbhHCJc1MsMCF5GulFb0LPWhsMbd9tfE1GWlUGyfCh/zFi7/ooAwp/YFwdpM/JmPywx1f+KXYD6qrfpi1ki/H9kvFCa+5uPctGB/+2NE+zrknN8NTNDMKiiULWlwSWRJTpNdL1jcb+mNeUDpZxWcfiBRB6uQOvUo47f12xWyBMwYMGIAYMGDABgwYMAGDBgwBGaIPm8kjAFDNZvodKkqP13+mGHmrn2LKkxx1LONtI+FCR+du38I337dcJHNMzoYXRirKWph1BI7ehrVvhW3/AN/79ccebO4NpH0PQ+nrqYRnN6Xj7scORszJmeKpLK5Z6d2PyWgAOyi9hi/+1yf8GBPWRmP+VK/d8K3JnMEeS8eUrrmYIkaA1YJLOSa2Wwo7mxsN8WWdWbPMsmaIVVsJEgoAGrJsk2a77/LpiMdyxuK22Oo44usWRqoR0vuvgSMTuB/28f8AEL+W/wDv9cMea5ZhceUaDWxH9Qev7++IPCeDmOUatIIby7iz5SSQPSq39/Y4y9iUJI75+p4c+Cajp09MYcwPI38J/Y4+wrSgew/bHyUeU/I/scekGwx6Pk+Q8Fdx/j8eTi8R7PZVFWzf0A6knp7nbFNwnnwSMglVUV/KhWUvpN7BhpGkMT8Q2vtVkfeYciuYz0UTuiKsDOrOQAra9ydQoLSi/l+sXjuSjzOReVJEKR0NMbAgOw2L+RSupTZAoAggWARib3RZRtWOuOOYlK0VVmOpTS0DsQ3UkBRYAv3OOi9MesCgt8w8tvnssRIQs5bxFCs2hWogId6by+UvVkknocWH2JxDJQ5lMyRDIZQac6QyhBpKsfKwvV0N+uJGf4iItICs7vehEFlq6n0AG1k+o9RiH/x4xyJHmIjD4jaUOoMGf+6SBsTtXXEc0nRoscnHkuxqcfGoDX40VnpTp/r7j9Rj7xBSWioE/iAmtqUA2T7bjbCFWKjmBBHAWQuhBjA0ySKoUyKCAFYKoI2NAbHEmZax9B8h+2PWA4MAGDBj4rX03+WAPuDBgwAYMGDAFDzntAGq9Lj+YI/rhbyOVeYgRqT6+g+Z7YfczlVkXS6hlsGj3r19se4ogqhVAVR0AAAH0G2OfJg5y5M9bpfU5dNh9uKtlZwrl9YaY+Z/XsPl6/M++IUfNXiSVHo0a9ILWSQAbcAEUl1XrY6XQv8AMIWRgppiCAfQkbH9cZjwHiqxAlc3Ll/EXUyxR6hFbrs7UdtALDpQAHYDGqgoqoo4Z5Z5pOU3bNIymb1d1PUqy9GANHbfSQe1nqN+oHkj/mO39n9R5t/obxQ8v58GYRBzJTzHxGADOpFhiABQYixtvS4YI0/Gc3+VR9D/AOYxL7IotX/Q48dmcQkRkCRyI0LdA77C+w/iOw/lg4VLUNs4YIXBbUrABTuNa7Gh39OvTFbzZxk5dsuV6iQyX6CNep/zEfocSYuIx8UlZ5fDhierEpVkRoqo+IJo2EjE7aQ2673RGL0Zi3z/ACL94y7PBrCx+IUc0JI3YBR5TqBBDH22vrip4lxzLZhlaDKpl60o9SEBlJUEPopdNXuV6dmrDnxfNZB0Kzprky5MamVXlWQC/wAJXVEYSKdRUOFJFXakMJOXy/CtUMaBEMwI/CimuQMR+HEjF11GyTL1UVQBJZJJssUzas1BgSQWUg2HUMVLKasgOCp2BBG9WL647zcbyf3Qkr4cENrBHCpMilDWoMLVGPTQa6+YksAK+cyLI0CaJJKUxyEhElRxaOo6sdiCqAgsNiuoVUimcMjxFkz76FDlIolZTsdLu5JU99tN/wBcU32iRSPlWmkZfw5Q8dWPKSVIO96gN72N+9Yts5loNfi5OQzZgLozMTI5creoO0TVKFXp5FPWqo2IXFcrNm0MYjCotOwiVSSxohBEuoaaDMxcksL70pxcH7lnVGcfbryTOV8802Uhkc2zLufWiRfzob4584X9ymI6gAj6OuJSySwxx64G2jRpFjUkwKQfNJGFHhptYUeavy7GqrnTiiJlwrAvHNYbQ4U6AurUjbr10mzYI9bxv5OUY8GKvlvi5zUPikBbdgoHoprf1PXfFpiCCug4ZDmc6VzNeDGiGnchS1k2AGFnejseg6d/PG8tFDxLLNGSI5Ip4o6ZqLRsrG9RJfZ9vf5YpOI8LWfNOj+YCRaHlNakUbK2xJBJHToxs1WIuX4XKM9Bl2kDQQNNNGqiMBVDaATo/Mzg3vv12xW9mlaHjBgwYsZhgwYMAGA4+OtgjpYq/T3wl/Zlwg5zMSeLJLcZobnVocSRubINbbHfq23sCLfjvNscEbGMrLIpA0KSa3piSoPTuOu3zwj8B41oklkBhgDWwC5fxCNVCotdlW/lZ9NsMvNPB/u+eWOOQOwqOMNKhZFEaqAwFeGdlVdVXtXfHrh3J4CZkyrmUmjVGjVFdfElbWgVlK/iU2ltuoLdrxTlvizpWNceSeyu5fzKZTWwV3kbceUA6NqRyxXygVbKu3QEgYZcrzLlyS7SaLAHmsVRbYndb673WFbO8FzGXKrKoXULIPxKCaUuo6Ft6s9R0x5aBaAq7UXf9P7vY2P1xlLK72dEeljJUmVvN3FWlmkYGx5kQAgjw1sAqQaKmy1gnr7YbeVCGnWFE/5iWUCWY3rjhoEeFe8djYsPMSGogKGwjjhsjwTTafJG6JIdh5pA/YblrA3G1E4aOSZ/D4pSKQfERQPM1BqU3veytQP1+XV3OCqHLmPmmD7nLlFiMM8DgRxldSaonFUwFaWXfcA02KXhvM6PHoYnyHXGWOk25VZoSy7x6nKlXX4ZFJ6AWz8/cFgy3D5CsQMkkqXIwUyM7yambVVr32FAA7VhY5lyaLw/h+ZhXwi5WJwtBfFRSElKigZA0dX1o12GMk3yOmUYPEpRT7/P0N8eSOaVzE/hzaSdUiKY5lBIdZk6LKrWrlemuwCHIK7wzhM4bTmZNRy5WDwZNOkRuFkRtZ2CFk0/D5tIFkDErOc4KoTiBjJV2USw7imRFVq6ecayAx2ZCAdtOm047PDPkklyrkpIVVZlq4lVi5jkU9UXSyhTurMBQBJxer2YKbSaLHLcHjmAtY5ACToZBmNBO5CSN5V3H5gx96xYvy7CGQ+CpUnSwZQRTDoErQvmCtsB098VYzGYaMPAXmRZpEMYIUmGPUpCOoHnDqQL2NVt1HfgvFcrm4ZJ1iV4kIA1qXkDLRbVqsgDagD+UnuMG6IUW1aLufhiJCyRwxlTf4elQrk9iNNbkDcg+uMP+1fJR5XTAkgJkPiqoLfhGSw8e/VHvUoJv47oaQdKz3EIzCmbRRFlxmECtGxj8SK9DtJVWmolgD2WzWMe5s4R/wBRbsTDK4DM1syxHR5idy5VdRPriVT2GmtMu/sq5gyzIuTmdoZCx8NyUKSFjegkraN6Ak6vUXWNNfliRb1MPiFFRfl72CRRP8Rq++PzVNwuSMKZAVjbcNsQ1qCP5V1HfGgfZ1zjxN5Ey8U7PCrLqMiq+iM/l1kXqNEAWenoNpaKjXzxy2sMT5mObMQzWtFJHCs6/AGRiysBV3YI22bFVybwmZpmzE82XGqNo0YeVpAr2Hr4dJNE0GPQADqHfm/iWQh05bPzuHlBaN2S1Qg6QwATwwbPRlIO97HeF9mfP8Odh+7ssccsSnyRhRHKi9XjQfD1srW17WLAgm9H3jEH3YB2sxgDxJNJVELEaTqb4lJ8pO1HTtTHTyx3+0huFvl/CzrtATbR6FbVqHl1oqgo+xH0PbCtyLxs5rLWxLGJvDLHq4ABViLNEgi+u4O5xBUYsGDBgBf5o5o+6gIg1SEX0sID0JFiya2F9j6YoeRWEs02TmRtMuiWVfEZSCrdQ6gEKBISV6dfhokeePiP/iyiRVKP4dhjpGkKLJYb2T5dXa29cQ58+mXzgmhBP4LKysFXd10glkkILepUJRXZQ2I+TVJNKi145GsMkDRR+CqSBdKfAjUQSLu2Ljdm3JoHpi9y/G1EWZEkuZaVguhg0x06PPdhrUs3lpRtW+2EKbmKSSdpJtTswtQK0x6nskAnbfoRv8W/pMhzzBgoRharp1KwHk6KbG1qStr/AILUG6558k9Ho4Fj9vjP/aGbNAzbSSSP5So1MSQpN9TuaIsWTW9VZws5uTwxbBgjWFejR2381abGxobDa6xOXjV7EMbVdNLepzRUAHZi3xUdqI9Tj2medYIsoVX8ceCHTSdRBAXxAdwy6iAo7uSTvjLFFu+TOnqsygl7SIOTe8nxBDR1xQzg7VcEwXpuKPi9bo1jvwLiiZbiomdSwDEVqC2WjSix+HqOh71VYo+X/KZI2IGvK5la67mLxAPTqnoPltZk8SyLtNKyEhY1DMfX8MHp+bYG/aj6Y7Yqjx5vk2/tGzR8ZyvEGgWZdWhvgFPEXljPhuxqnQgSKlgebUGVWUAUXOHKoTLQ5OCTyRztISxUmPWrMqtfZV1MWb4V8zbDdV4bwQZyjBmIhN/2pwEkeqNJKvknBJDUUUg6bAO5szydmBlpZJNK/dwVVGLyLesho9NebVSGxtRTZqAWTP6sVeOZkxrmIixlRVBVlYBSFKiORuoDNGQCvXVVgadu/IeZkjzMMDKfu2ak0upHlJ0mnT0demqun8IrzxXKCBM7HIVkk8XwV8igqVY+GyCrWz6eVqIN6Rhjy3K7T+FDlgoky8LOSxI1SuhVUG5IbfWdqA0XWu8WWkRLuPHIsHicOhimthLCSXR/jDGzuDdkN9Nx64p+a8qqZyQwCUxFF/4gkR8oiJFEVuH02SBvov1OPed4oYBSP92mCsZFWmD6yunwlIKiSVi2lwdNq1hsXWV5my+ThImUQsPOw1rJrZgSSZALdtqJIB27gEjOa5aNcU3B2tkP7QykfDCMsEVZnjrSUVWVtI1EsQmnSBudqq8IfEco8uWzMkiEOYjqB/LIi3LfqfEDWRsbxYgQ5xiEnlSFVmXK9VWNySXRwpBMbebSD1WwvwMcdeE5FX4RLJGmlfu0xCg2FCoVI1fm3B374smZtNPYluFaHLq62NMQbpsJAQOu/wCS9vTDv9n2VEMAYg1qFBQPLqF66HXZSGPWkPywpw8IM2Vy3h0JtCaSaUvq2KaiPKpBvex7EYv+D5HNyzPHHIMp4A0yq7oY4zHTqVBUt4ZHi+ZgVpqDMCTiWwlbH3i3KmQ4i0bzws7HXGhZnGko7alNHreo+4HyxjnIeby2XmaaRpPHimKR6NOkwmw/ir1ZSGNEWdvbfS5OVuKDxVXN5cmQhiAGQpIKAkUBfKSBRskGjsSbwgcy8nPkJYpHjggWyRomJV2joltL6nYkflWj0o4pyNFj+0aZneCjiuREEwGuKc+Y3t4MxVtwL1NGGG3XUOmKPMZKLK8Rly8SCJHgilEa1pRlLRvR6mwEO/oemGblbM6XdKJvTKO3lcBXFbFdMqSAhu/uRio49ygw4g/EGzIby+GIRHWiMjy6n1/3t60i7xYxPODBWDAgrON8DTMhSQNafCSAQQeqsK3U/wC7wi8aj0TyajuOtACjsxUdidRJ22/fGm4zDjj+JM+25eTr0q9P64zmjpwS7o4w8F8WNmWg4aqJFUB8JPbqaPT39PkebkRSpBsGuu6MQQqkdSCTe3tWxAFtwQnw6oDUWZRtsC39fTtgzuS1EvbK6aNDL1VrJN+vxDbtXUWccqy/lxl2PXfTfw1PHp/uQszKrpIqgmiFJ7bWpokV0qwOlYscvmY4jLNNHJqinMkNGgxCqxViR5RsrH/D03q6t8o9jyR7aRqXutgDbTqBrYWxAxxz2feaMhVlAj1sx0oI1D6QxVwLe+4oHpZJGrGsEm3Ts4885KK5qivyDlWSUkbtIp+TxFenXox/X2xpPKnCw8kZ1dWhcjtaxoEF+7MzV38PGYZhXCIADfiWOvxFTW3TGw8hIA0F/nliXsf7HKmQV6UZK+nvjpizhya/sL3NfLpy0GVzKfhiVEVlWxU+jxBIKNUSpatqcA735XLlnnQZmGGLNFVeVoisnwrIwZTpetkmsVXwv238grPtMUNkcnlq3eZkUCz8IeNeo66mXr3xP5p5RLCX7si6o1jV0ZSwlj01qC7B5UC7AHzgU1+UiNlO62L6hW4wgzEFI7Bl8VSCdSyuJNzar4lgKelAmiBXbj2UMUGUeEmOfOSzNqU0azAVAt/weGLFdL2wmwPJPmI4lllk06kSVYzKxjAd00KG1kAsQDdLW/QYdJuaUkzWQGYy8mXGVViU0M1uQoRUQ+dlBQdutdeuIyNVRv08G5XVpX+xx534Kozc7RAr93igEddLVGqIjoV0WfbY3thc5lyczqjzC2X8MhQpCoSZEU7726ud9RIvbpjSeXMr99mzkrIwjklCgNs1Ro4oqR5SC3Q+tHYY483cO8SeQUrM5bQtj4osnKy36U7rRPr0HU2aTMIyaVGQJkJTGyiRvxDsisdMjWCFoGixA0j1Okb3S6dyBLr5fzCdGWLMD5oyOUPtYJ29sZ/xPgUkeQkzSq4jaQLUtKxLltZVSdgjkL6HUxHQktuSzssaMsIMrNw+MyBiPO5RfG2A/Kk0fzKfM4iK0Wm77Hf7OcoshyLFl0JlnkfpWqMqm/YAeJXzVvTE/jvJy5gyZgNIkkt6ilnyMo1KV/MSGVSoIvyL/eYdPs3yV8Ngc9ZYVi7UIYXd3+jM5DH0Iw3cSzgiys84ZR4SO2pugkW61UOzHUwH5ie4xLKKTW0YxDLm8hOSJXEjHQzRtYldSviJqcfiMjvRY35iKJF394/ns1NNWaaRWdCpLRFCFXZ1GqlVT303fqcWHDNfE8xGFpMvllBG416Hay5A3M0rizW10O1m4+1hNEMB3DeIL02SsJQoq1fmDOOu52Y+2MOLldM9F5IQUVKKbrf18FRBm+IwrH4bLP4sKTKJlJYH+zkKsCCG8gJ81EMpNkG2vlDmXKZjKuHnH3im1CdVjCFSf7NNkQC61Dcn4jY2i8E0pw3LyEKTFk5QNiAGeUWTpttKiNr09g1XYwmcxcsz5fLeZZTASWkVoiWR9NiUkLS6jdrflJALNucbnntpmgY+Yh8H4gJ4I5QK1rddaI2IB7iwaPcYMDMmYybPLpklFmwXBB2IJk2G/sLv3FY1nGfc0reYmNblkB+QC7fLr+uKT0jpwbk0g4cmlVFHoOmPfFJN1Ivd1vtsCP8ATBloSEGq+g29+9/XEbir7x7naQD+Tf6D9ceclcz6KT4YP0R3RyKPTUisK6DQ7WR7kVirmyrqZI1YhXhDMvZ2hKmvYEEGh3q8WkyExxnuA6H9SAPeio3x44rHTRONgX0Nt0EgKf1H6Y1xS4yRz9Rjc8bb8JFWFU6AaAtCSe3l02R8x1xpv2cSBsxFGP8A4UWpt+heGIb/AP3Af+hrL4H2N1YXf6Xt710w/wDIvHMvkpg07eGGy8S2a+LShYm/M35fhutQuqGOvG/B4+dXsl85yluI8Nj/ACJKzde75lR//P8AnjSJhpklbcfhqbsn4TJ+W62v69+gwnvyxJmeIQZldIiRGt6LElcwXCpR0+YH4jewNAGsWWb4ov3nPKOqJlIjZA3kaQ6evo+xrcsR221OYzH7N8mw4rGTZqWahWyKAxIBI7E7gHfXZ6bus4TMy8TlZNYHhZaEH/uKSAVPVSJCrbel4X4xNleKuuXLSNokgjQiiMw48Utp7Rg1bfDQq++LnkWMB4cuTbJJNPLRB/EUtFHZ9QEZvclT64o9s3TqLl2ekv8AI48s8PEJnjA2SUBR7eEm/vdk/XEHiqVxTJbCmbMH9IEHbFzw+HTLmTv5pEP/AOJB/TC/zC5HFOHCmH/UsfloUfXpfr/PFznIP2ocJjXhMiadKoNt682xB69bXrjxyxwpsvw8STKDmMxHuKHkHh6UQDcgBav3Y+uJH2rZYHhDkgkRtC7B6tlRxYO9WR19bx0PFvvc8ZCOIriVdYK6hqLyVfxAEQrfqrAXh4JFz7P81NNkcnl8vt+ERJMAD4K+IxbTewlNxkXd6dgaJV94jwmPwI8sAFgQqZLojw4zq0td6tZABvcgsThU+ybi6x8IyysQpLSAau7BzYVQdUjC96+pGOX2g8SmfLtl4gPFlAJUuoZEbqzUd2ItQB0G9kC8QyUm3oUuROL5deKSyqqw5V1kWJFDadMZBUgdXdtLEAWdTbYYftQjM2WplKSKv3uVR1WNGEUMTEWLJkY7HrHJXrhJ4RmGyjRymOQCB43UEb6UNSfUoTsO599n3m3JStDmIQVEksLz5xxRMaIp+7ZZL6glGGr0SRttYxNp9iZRlH+ZUUPBcnLPFk49TDLrYdR1c/eiNDHutaiQNq9bxoPPsDvksxGtBpImUb1ZZgPpd1eEj7N8wTDC1WBK1D31FyK9POp+uGHmss+TkYSOGHhsGVj18RAAfVfMbXodrxD7lSu4Hw8wZeKJqLKvmI6FiSTXtZrBifj5iSAwic85TTOjWQs1auuzRkL26Bgy/ofXD3hb5syRkly21rcgO/fSrrQ6n4D8qxSXY1w3zS+SujSwNjfU7evX5fLFDxuUroAPV1Ppt+Jfte3+9sMk5KBm70Wuttt629hhT4jHrkSMHUajoUfyx2ffq/Xtvjz8CuVn0fWuocf+8F7MvQb7SP1B7sf5b/yx64zldUDqD5u23cbivrWPCyDxit1pkLMT2BCG6+o/8sWURDt5SG9Aps/Ohv2xV2mjWHCUZJvQqZqEMWktgGFj5Poaq9tZ/wBjHrmRSxy96q0g0RuD4cQ7ddv1w48vcEjR3RksxHSofSaBFjaq1AMouulemIHN/CkCwyDygOVYWK0keWvQjQoHbHpx0z5mck1oq+VpHhM5BkXTEKAeRKOoejLVj2777jf1x7is2UnQwPpMgV5LBfW8ROhzqvzDUevp7DF1y9wUOJ3sDxKAIUj4TrvzWas1Vdj64r+cuHEZmA7+ZGXqSbVweoXbZwOn5ca+TAkctc1tHM+fzWqecXHH+Us7RDQmwCjvbVsAeuwxHXm6bhPEs0dCzyPJIgs6B4gIIkoA+XS2nQK2A374j8Lpp1hpmP32ByKNaKCsxsVt+u5OPnO+TI41MDYuckEC/iSMj8wrvvfbFI+TSdOq+Bt5Z+2SSQyCbKAv5SXjfQDtSgo90djuCeg2xUcc+0txnYM1920pDqjEfiXraTXqfXooEUKFHv0DYrMrwPxTLLbAo2hKvy6VsMQDuLc7H37488dyFw+ZS34kaIxANFtTytvtWkRj/PibRWiz5o+1Rs/l5MouWMfigDUz6vzLQUKg6k1ZNe2NCizqwZ6RwW0M7l9C6g5AAo10YHv7G7OELlThevORoFLLcQY1QQBxKQbJ/wC2BW+x3w4Tyh3dgNILtXTcajv1Ng9evft0xDIEfg3NEvD+Fl4suhkR5YxI5B065DsqiyaJ3vSD31dk3hGRnzmcEjkyubldm3uvXfuaFdK6dNrPmLNEZNId/NmswSLqxG2w9t3HyxdfZzlPDlzANhlWMG69Xvoetj98T4AcO4K6uscskkSOSGYswQbHQGBJCqTS32s9OuHbgnL8uV4fmsxLpmllDuqxkyK40eGlkfGDZJrsa6494z/nXjE+TzX/AC8rwrLD5wh8rkllJZfhGwAsUem4vFUS5Nk77MoiY1JdiElYBVoC2jSzdW3wLt06++K7O8YzUvEJsuJJfuf3tQxCagjKQVF0dILKDpuj6DE37O8yWErBNKHMKyLvQLarUE7kAUNxdYbuKoB4CqNOqfWaAFsqSO5/iZhZbvf1xJBIvBgwYggMVfNUxTJzOuzKtqf7rEgBgfysL2PbFphV524ynhNl1bVKzLajelUhn3qgwUA17ixuMFslEblSOaeVmmeRkUbq3wsx2GpaGo1Z3HbDOeDQltfhJqqrrcg0aPqNh+gxTco2iOmliwlYOQBoUqACASbrvtqN374ZcGl8EuUnuxP5+y6iFY0CqWIWgo2DOhsgDoSn8ji65UyHg5SNfW27/mN+l9K67+uFbjMUs8kkbMgdJI11yHQgVFlfWSfykSdN7JA3qi78OzaSxq8ZBQ7CunlOmhW1bbEdavDRLfYitHozYatpY6Jo0Gjsiz2tSPpH9MVPOi1lVSTSC8kBQ31ElP7bgHf5YvM7xAo6RImuST4bIVRRFlmPpd0oZvasVUkErya1ImlQBA5H4HhqK8DQfjiIJBvzatyQVBEoqS+V1rLje7dz+pv533+uIHOOX1PlbIH4jCyara99umwvFlwbhrxqfFYM12KZmAG3dgLa97rsN7BuHzCQcxllJI1CXorPZpKFAjfc7ntex6YJ7sHHlggALdEyGQDe+stEe4MYN48c9cOjZfvDH8bxI7d3O6r5SCTtQX9jviZwKQOVZVsBXGrfZhI5K7hTfn/ujodgdgc3ZRpIkKEWj2Ab3bSwQbdLcqAfWu9YhMl+Dxy9w1fDYMJEJckhvEUsp6Gn6qaNMNjXUUQIHMzxqoj8gYzDSrPZKhbBNsCuogLZIA26dMNc/DhGYZo00o8YR6LUhFFbBO1MWB2FFvnir41wMz7owjJUgkA2fQtWzhTuNQNb1VnAWcOXpFK06KDLTL3SUxqocx6gNQVh1qu4JG+L4YrMlDPHEIpBHmEFbsWVxWwptVqVHlWroD3NzULahSsq9w7q5PuCou7rr2vpgGZpx1LiVjtozs6dhs2/yN6R1G2GjkHLDwnlC6RI1KP8KXX82I226Yppci02uEKWP3yV6AvbSQu2oX5iNr7G7rDhy5ljFlo4iCGjtWBFUQSenyI3/fE8l2JcJJW0WWEf7UcpccEoJUq7JYr84sE32BT+Zw8YXue4i+V0DqZEreqo2ST2Fdx7Yi62yqTbpEbkJQuRTvUx7/8AzAN9uu9bd8XWczIbNwxht0jllYezaYk/W3P/AK4quWstLDlmSdNJBaRT2cKQxABA0kbdt79jTK/9o522IUEewv8Adjhd9iZRcXTPuPmDBgVKrjuZeljjkERYFmlJX8ONatgD1ayKAs9TW2FXI8uNI5SBgsaMRJPZ/EcEm0IJ1OLNOG2s70xBfnQMKIBHoaP74FUAAAAAdANgB7DoMTYI3DOHJl4hGnQWfmSbJ22FnsMSsGDEAXua+DtmFtDTxkMo9TQG/fYMxBG4rbHTl8KCPDdvMpM0TDeORdI1H01dtgGBv8pxdou7H1I/Yf6V+uPVd+/7/wC/64ItI+OoIogEHseh+nTH0DBgwKhiqzpC5zKu9BPxBratKmg1Ne24X/w+tYtcBGBNkfJZcR61UgrrYqV6U25r2u8d3QMCCAQQQQehB2IPqK7Hrj7gwICOxGI9TFAbpjf0JO7D5nt3wYMGADBgwYAVeCQE5jM+I7rDrOyg0z3vqZQXrTRABCk6r3GLvheRETShWZlZg1EuQh0hSqlzZXy6/bWB2xLiy6qWKiixs7nc/r+2OmKcVy5GjyNxUQxTce5d+8sp8RloEFdT6W3BGwYURvvR6+wxc4MWasrGTi7RRwcC0sXkEkkrE/iiXdbFeUORpB9NxuR0xZ5KN1sNv0IYhQW9dQUlQRtuKB9BW8nBiIxovPI59wwYMGLG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560" y="332656"/>
            <a:ext cx="8532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Робоновчана привреда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4293096"/>
            <a:ext cx="568863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Номизма-византијски златан новац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7971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Велики византијски градови су одолели нападима варвара и неговали хеленистичке занатске технике. Највише су производили предмете од сребра. Ширили су занатске технике на околне народе. </a:t>
            </a:r>
            <a:endParaRPr lang="en-US" sz="2400" dirty="0"/>
          </a:p>
        </p:txBody>
      </p:sp>
    </p:spTree>
  </p:cSld>
  <p:clrMapOvr>
    <a:masterClrMapping/>
  </p:clrMapOvr>
  <p:transition spd="slow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Цариград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Други и Нови Рим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највећи и најбогатији град средњег века.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2" descr="https://scontent-a-vie.xx.fbcdn.net/hphotos-xaf1/v/t1.0-9/1505166_644516028994424_7422212218412552697_n.jpg?oh=45c90874affdd06ec7318a0c289ede94&amp;oe=551DC6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24"/>
            <a:ext cx="9144000" cy="490537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2.gstatic.com/images?q=tbn:ANd9GcQk4xfPwOfM3QttFQlPvNahHPVqsQxAGupGLkm7JKAH9UwyXqQ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667000" cy="1714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87625" y="404664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ВЕРС</a:t>
            </a: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K</a:t>
            </a:r>
            <a:r>
              <a:rPr lang="sr-Cyrl-C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 И </a:t>
            </a:r>
            <a:r>
              <a:rPr lang="en-U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K</a:t>
            </a:r>
            <a:r>
              <a:rPr lang="sr-Cyrl-CS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УЛТУРНИ УТИЦАЈИ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496944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Цариграда –седиште васељенског патријарха, се ширило хришћанство и византијска култура. </a:t>
            </a:r>
            <a:r>
              <a:rPr lang="ru-RU" sz="2000" b="1" dirty="0" smtClean="0">
                <a:solidFill>
                  <a:srgbClr val="FFFF00"/>
                </a:solidFill>
              </a:rPr>
              <a:t>Хришћанство из Византије примају Срби, Македонски Словени ,Бугари и Руси =православни хришћани</a:t>
            </a:r>
            <a:r>
              <a:rPr lang="ru-RU" sz="2000" b="1" dirty="0" smtClean="0"/>
              <a:t>. Уз хришћанство су добили и словенско писмо-ћирилицу.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65313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479715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Седиште православних хришћана- Цариград а старешина –патријарх. 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Седиште католика- хришћана- Рим а старешина –папа.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7904" y="2996952"/>
            <a:ext cx="5436096" cy="12926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1054- ВЕЛИKИ РАСKОЛ подела хришћанства на православни исток и католички запад, Теодосијевом границом (Дрина ) .</a:t>
            </a:r>
          </a:p>
          <a:p>
            <a:endParaRPr lang="sr-Latn-R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43609" y="4221088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Покрштавање Срба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6021288"/>
            <a:ext cx="86409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Покрштавање Руса</a:t>
            </a:r>
            <a:r>
              <a:rPr lang="ru-RU" sz="2000" b="1" dirty="0" smtClean="0">
                <a:solidFill>
                  <a:schemeClr val="tx1"/>
                </a:solidFill>
              </a:rPr>
              <a:t>-купањем у Дњепру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988.Kијевски кнез Владимир, оженио се сестром Василија II.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frt3-1.xx.fbcdn.net/hphotos-xpt1/v/t1.0-9/13083337_895259043920120_1571518150190542348_n.jpg?oh=cb3a42fa18c99b36d7af8e33e1b63321&amp;oe=57AEFD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црква sveta sofija u kij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400" cy="2457823"/>
          </a:xfrm>
          <a:prstGeom prst="rect">
            <a:avLst/>
          </a:prstGeom>
          <a:noFill/>
        </p:spPr>
      </p:pic>
      <p:pic>
        <p:nvPicPr>
          <p:cNvPr id="1030" name="Picture 6" descr="Резултат слика за црква sveta sofija u kij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312368" cy="2337048"/>
          </a:xfrm>
          <a:prstGeom prst="rect">
            <a:avLst/>
          </a:prstGeom>
          <a:noFill/>
        </p:spPr>
      </p:pic>
      <p:pic>
        <p:nvPicPr>
          <p:cNvPr id="1032" name="Picture 8" descr="Резултат слика за црква sveta sofija u kij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104456" cy="3573016"/>
          </a:xfrm>
          <a:prstGeom prst="rect">
            <a:avLst/>
          </a:prstGeom>
          <a:noFill/>
        </p:spPr>
      </p:pic>
      <p:pic>
        <p:nvPicPr>
          <p:cNvPr id="1034" name="Picture 10" descr="Резултат слика за црква sveta sofija u kij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356992"/>
            <a:ext cx="4932040" cy="35010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Света Софија у Кијеву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8529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Света Софија у Цариграду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Света Софија у Цариграду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60932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Света Софија у Цариграду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517232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Аутор:</a:t>
            </a:r>
          </a:p>
          <a:p>
            <a:pPr algn="ctr"/>
            <a:r>
              <a:rPr lang="sr-Cyrl-C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Душица Максимовић </a:t>
            </a:r>
            <a:endParaRPr lang="sr-Latn-R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Резултат слика за црква sveta sofija u kij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620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Јустинијанова Света Софија у Цариграду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35696" y="404664"/>
            <a:ext cx="6336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Хвала на пажњи!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48478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9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Препород на смањеној територији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5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Византију је на смањеној чисто грчкој  територији захватио унутрашњи </a:t>
            </a:r>
            <a:r>
              <a:rPr lang="ru-RU" sz="2400" b="1" dirty="0" smtClean="0">
                <a:solidFill>
                  <a:srgbClr val="FFFF00"/>
                </a:solidFill>
              </a:rPr>
              <a:t>препород (обнова) </a:t>
            </a:r>
            <a:r>
              <a:rPr lang="ru-RU" sz="2400" b="1" dirty="0" smtClean="0"/>
              <a:t>јачањем царске власти и увођењем тема  </a:t>
            </a:r>
            <a:r>
              <a:rPr lang="ru-RU" sz="2400" b="1" dirty="0" smtClean="0">
                <a:solidFill>
                  <a:srgbClr val="FFFF00"/>
                </a:solidFill>
              </a:rPr>
              <a:t>у 7. веку</a:t>
            </a:r>
            <a:r>
              <a:rPr lang="ru-RU" sz="2400" b="1" dirty="0" smtClean="0"/>
              <a:t>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84984"/>
            <a:ext cx="9144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ТЕМА-војна област,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којом је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управљао стратег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коме је била поверена војна и цивилна власт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811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Увођењем војне управе ојачала је одбрана земље па Византија из одбране прелази у напад и потискује непријатеље на Балкану и Малој Азији захваљујући свом тајном оружју , дипломатији и шпијунажи.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Прочитати и анализирати  текст ,,Начин ратовања Арабљана “ из историјске читанке.</a:t>
            </a:r>
            <a:endParaRPr lang="en-US" dirty="0"/>
          </a:p>
        </p:txBody>
      </p:sp>
    </p:spTree>
  </p:cSld>
  <p:clrMapOvr>
    <a:masterClrMapping/>
  </p:clrMapOvr>
  <p:transition spd="slow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Врхунац моћи Византије -владавина Василија </a:t>
            </a:r>
            <a:r>
              <a:rPr lang="sr-Latn-RS" sz="2400" b="1" dirty="0" smtClean="0">
                <a:solidFill>
                  <a:srgbClr val="FFFF00"/>
                </a:solidFill>
              </a:rPr>
              <a:t>II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Бугароубице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( 976-1025).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5805264"/>
            <a:ext cx="856895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Враћа границе Византије на Балкану до Саве и  Дунава покоривши Самуилово царство </a:t>
            </a:r>
            <a:r>
              <a:rPr lang="ru-RU" sz="2400" b="1" dirty="0" smtClean="0"/>
              <a:t>Македонских Словена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1018.</a:t>
            </a:r>
          </a:p>
        </p:txBody>
      </p:sp>
      <p:pic>
        <p:nvPicPr>
          <p:cNvPr id="4" name="Picture 2" descr="https://m.ak.fbcdn.net/sphotos-d.ak/hphotos-ak-xpa1/v/t1.0-9/10500560_636827279763299_1617667320624690790_n.jpg?oh=f6ae1cfe3a6fbe6fbf1f0b8d23ea3d67&amp;oe=54D40142&amp;__gda__=1427760634_0de9db09287b422d6900ad6c7f054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600400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05273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Василије </a:t>
            </a:r>
            <a:r>
              <a:rPr lang="sr-Latn-RS" sz="2400" b="1" dirty="0" smtClean="0">
                <a:solidFill>
                  <a:schemeClr val="bg1"/>
                </a:solidFill>
              </a:rPr>
              <a:t>II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42" name="Picture 2" descr="https://m.ak.fbcdn.net/sphotos-b.ak/hphotos-ak-xap1/v/t1.0-9/10351477_10152848206414655_2907054858539697910_n.jpg?oh=86f38b709c8d0079efc7751dddb7d1c7&amp;oe=54E0640B&amp;__gda__=1427655006_24bc0d608e139cca578f3248641964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196752"/>
            <a:ext cx="4762500" cy="36385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4869160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Василије </a:t>
            </a:r>
            <a:r>
              <a:rPr lang="sr-Latn-RS" b="1" dirty="0" smtClean="0">
                <a:solidFill>
                  <a:srgbClr val="FFFF00"/>
                </a:solidFill>
              </a:rPr>
              <a:t>II</a:t>
            </a:r>
            <a:r>
              <a:rPr lang="sr-Cyrl-R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ослепео 15.000 Самуилових војника</a:t>
            </a:r>
            <a:r>
              <a:rPr lang="ru-RU" b="1" dirty="0" smtClean="0"/>
              <a:t> при чему добија надимак </a:t>
            </a:r>
            <a:r>
              <a:rPr lang="ru-RU" b="1" dirty="0" smtClean="0">
                <a:solidFill>
                  <a:srgbClr val="FFFF00"/>
                </a:solidFill>
              </a:rPr>
              <a:t>Бугароубица.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2687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Битка на Беласици 1014</a:t>
            </a:r>
            <a:r>
              <a:rPr lang="sr-Cyrl-C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pa1/v/t1.0-9/12347938_821460714633287_1611448716073200314_n.jpg?oh=8b73a35b3530ac13416497e768053a85&amp;oe=57113C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Василије  </a:t>
            </a:r>
            <a:r>
              <a:rPr lang="sr-Latn-RS" dirty="0" smtClean="0"/>
              <a:t>II </a:t>
            </a:r>
            <a:r>
              <a:rPr lang="sr-Cyrl-RS" dirty="0" smtClean="0"/>
              <a:t>Бугароубица </a:t>
            </a:r>
            <a:endParaRPr lang="en-US" dirty="0"/>
          </a:p>
        </p:txBody>
      </p:sp>
      <p:pic>
        <p:nvPicPr>
          <p:cNvPr id="1028" name="Picture 4" descr="https://scontent-vie1-1.xx.fbcdn.net/hphotos-xlp1/v/t1.0-9/12391314_821460854633273_2262852570718596837_n.jpg?oh=fe6a94f0e26a37fc40588ab92bad7ebb&amp;oe=571546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800200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b-vie.xx.fbcdn.net/hphotos-xpa1/v/t1.0-9/10858439_656425574470136_6442772976495725788_n.jpg?oh=ca74589701444747c5b1921c3821c16e&amp;oe=553CFF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6624736" cy="48908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573325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/>
              <a:t>Битка на Беласици 1014.</a:t>
            </a:r>
            <a:endParaRPr lang="en-US" sz="2800" b="1" dirty="0" smtClean="0"/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g;base64,/9j/4AAQSkZJRgABAQAAAQABAAD/2wCEAAkGBhIQERQUEhQUExUVFxcXFxgWGB0VGRcYGRkWFBgYHBcfHCYfGRkkGhwYHy8gJScpLCwtFx4xNTAqNSYrLSkBCQoKDgwOGg8PGiwkHyQqLCw1KSw1KS81NCwsLCovLCoxLCwpLCwpLS0sLDUpLCwsLCkpLCwsLCwsKSwsKSwpKf/AABEIAFYA8AMBIgACEQEDEQH/xAAbAAABBQEBAAAAAAAAAAAAAAAAAgMEBQYBB//EADoQAAEDAgMECAUCBgIDAAAAAAEAAhEDIQQSMQVBUZEGEyJSYXGB0RQVMqGxcsEHI2KS4fBC8XOisv/EABoBAAIDAQEAAAAAAAAAAAAAAAAEAQIFAwb/xAAuEQACAQIEBAQGAwEAAAAAAAAAAQIDEQQSITETIkFRBXGRoTJCYYHR8COxwRX/2gAMAwEAAhEDEQA/ANpQw7Mrey36R/xHAeCc+HZ3W/2j2RQ+lv6R+AnFpCY38Ozut/tHsj4dndb/AGj2TiEANfDskDK2ToIF12phWixY0egTjXEGRqFNw+LzWIg/Y+y5TlKOttC8Un5kUbLaYIayDB0FpjfF1LpbPpt0Y2eMBSEJVzb0Z3UUhHUN7reQR1De63kEtCoWEdQ3ut5BHUN7reQS0IAR1De63kEdQ3ut5BLQgBHUN7reQR1De63kEtCAEdQ3ut5BHUN7reQS0IAR1De63kEdQ3ut5BLQgBHUN7reQXDSYI7Lb+A9k4q3F1C50AkAG0eCvGLk7IrKVif1De63kFGxTmtsGtnyFvsuYeuS4CQAN3HndGMpAGZgnUbz4hWjFKVpEN3V0RaFAZxDWEneWg8ST5q06hvdbyCraT8pJieEk24KW3HjeCPur1ISbukVhJJasf6hvdbyCOob3W8ghtZp0I5paXOojqG91vIKPjdnse0jK0GDByjgpaS/Q+RUp2Ap6H0t/SPwE4m6H0t/SPwEuVoiZ1C69hGojzSUJp7Bax1KpVcpnXVJXWMzEAiQTB8t6iVrO5Md9C1Qk0wQBOsX8fFKWcNghCEACFV4rpJh6T6raj+r6rLmLgQ0l1N1eGkTmcKbS4gCwjiEqn0kwrnsYKrS9/VZWw6T1zHVaW62ZjXOExpuQBZIUFm1mVGNfSc2o14Ja9plpglpIO+4PgYUPa23HUKbXhgqQQakGMrJIkDjopcWlmJis0sq3LpC8/2704qOqD4ZxawAatEuJuZB3DSE/s/+IpFq1Of6mGP/AFP7FceNC9jQ/wCbiMiml9upuULMD+IWGn6ascco/EqZs7pfhq9Tq2ucCfpzjKHeAvr4KynF9ReWFrRV3B28i7QuPcGiSYA3mw5rP7Q6cYalIaTVP9Gn9xtyVnJLc5U6U6rtBNjTOmjHVHUX0qjXAub2YdcEi2hnepzNB5BYrYmLdWxxq5fqLiYEhsggGd24Stuu+EeaLl9S/iVGNGpGCVtE35kd+OpiAXATMTvgZjHolO2mxwzl7YM30FtfT3Shh2gzlbyH+hBYxo0aAJ3AAcfBO2juZPPtoMt2nSLmtDxmdoLydd0W0OvBSlX0cfhtWupjtZAbAzpA8PKykuxtMTL2CDB7QseBvYqM0XszoqdRfEvZj0KXgXm43C/l4flZ6p0ow7aop5rb3i7QfMa+YWmpFjGzmbGuaQAZ3zpCWqVYSVk7jCoVKdnJNXH0l+h8iugzouP0PkUsXKeh9Lf0j8BScLOcR4z5f9wo1D6W/pH4Cm4BpkndET4/7+U9VdoMWh8RNTVTDNO6PKydQkk7DJEdgOB5/wCIXcNhS0yY8FKQrcSTVrlcivcEITGM+g+n5VUruxL0FfEs7w5pxzgBJsqkhdLidSTHEpjgfU5cUcxTmP8A+DHbyXMDpOXJvHd7M8LaJ3DU6biD1bA5uWDlbIygtbBiRAJA4BxjVR2MLiAN6KVQsM6kSD47iplSjay3IU3e72F1Nj02Oz0qbWuyhpDQG9kXAAFhF+aj4igHtc1wkOBBBXG7XrnFOptZTqUs9IWdlqU6bqbnVKrmk3b1mVgAAOpuIKRgqtd9IVMTSbQfJzNDw8AWynN5EA+LTuIVaU7crLTj8yMFtDo/WouILS5ovmaCRH7HwVavVc4mJE+aotp9EaVSTT/luN+LT6bvRK1cD1p+h6HCeN/LXX3X+r8GHXQU/jsA+i7K8Qd3AjSRxCjrNaadmejjKM45ou6Y9WxlR4h73uHBziRyJTKEttJxEgEi94tbVGrDlguxouhVdjaj2l0OcBlEaxc34+C2K862Ls99V8sd1eQZi82DbxrxUjpDtvEYZzGMrvr5hVLywDsZcuRtp7TpIvGm/dqYas4UuZaI8r4lhVVxXJLV776eiNhtjarcNTzG5NmjifZef47aFSs4uqOJPDcPIaBV7tq1KkZmVTfKM5NuznmToJ7M8U2ceex/KqS4NJtOXM4NgniJkjcAUriK8qrtsuxqYDB0sLG7d5d7P2Ja6owxRkA03XeWTrYCc54N3Jpu0SQ09VVGYA6fTLskHxH1eSVszU4sV+smrpcTbcNPBQqe0SamQ0qo1GYt7MgxrwIuD4qYoaaJjKM9Ubz+HmOJp1abnWYWlsnQOzT6SPute82PkV4rK3v8P8Y91GqwmWsIy+GYOkeVvuU5Rq3tE894lgcuaun12/fqW2FaS1gG8N/AVtSphogKooDst8mxyAVwxsADha91o1+h5ykKQhCXOwIQmcWTkMevlvUpXdiGM18YZhsRx1v4KM95NyZSVxpkb5n0j8ynYwjAWcnIUhcAXV1KiqQdIyi48LepSIi3C3Kyk4EwTwi/O37pmqZcfMrknztF2uVMTS7LswAzEQTGoGgJT2IcytTfTqWDwQb7j4xYplcROlGQRqSi9DDPNTZtdzYY+QIJH1N1BB1HiPBaDZnSenVIa4Gm87j9J4Q7xUPprhJFOqbhnYcP6ZkbvMeoVjhjSxtEEtgSLbwWnSeH7JOjGcJuCe2tjbxM6VahCtOOr0cl0a202emvTzM901Z/PaYiWC/G5WeXp20cC2vTcx2h37wdxC892nsx2HeWO9DBAI4hLYyi4yc+jNLwjGQqU1Rekl7os9l9Hy7q6gy1WO1bcwd4N7Rr6La02dmCAJ1A0vruusJ0f218OTMkG5ExuiwiJ5La4DHtrNzN9QYkecJzCOGXl3MfxWNfiXnqls/3+zBbWp1qbznzNDi6BMS0GNOBtrwVctt0qwVaq2GtaWNGaZAIN513RHJYlZ2Jp5JnovDK6rUU9E10XsCEJRpkagj0SxpXSEoTuHw7qjg1oJJMAAStpS6KU6Uua5xeGkAuggOiM2WPO0rvRw8quq2EcXj6WFspbvoYZSsDsurXJFJjn5RJjdz3+GqjsIBEiRvH7L2LZzaXVMNENawgFoaIEEflVpU8+5TH414ZLKrt+h5bh+jeKqFwbRf2dZGT/wCiJ9Fqug+zK9Hr+tY5gc1sZrSRm09CVsUl+h8imoUVF3MPEeJVK8HTaVn5lPQ+lvk38BP/ABDu8f8AfymKH0t/SPwEta7inuYKbWxZ0auZoOk/9JQqA7xzUCrhi1oMmN43BM2SsaSlqmdnNroWlWqGiSoGIr5z4Dd+6aXWCTAuV1jTUNWUlNy0QIT4wTvDn/hdGAO8gfdW4sO5XJIjoT7sE4aQfsoIx9Gas1mN6l+SoXSwNdl6zLmcAHHJ2rGwujiw7hkkPISMPi6L82WvSIbkzZXgx1kdXN7Z5EcZEKGdrUgXudXw/VZBVpu6wSaU9Wah07PWdkEWnejiwuTkkWAE6XTnwz+6fsmGVWkuAIJaQHAG7SQHAHgYIPqpFPFOb4jgfdTLN8pEcvUpukWAq1clJtmud/McDo2Jgjfx9FZMYGgAAADhZNv2jTcQcwbn+kOMF2gkAxIJi4sZXPjad+222txbXXkeSIQa5nuyZ104qCasr+/UfVJt/ZTn0XZXXBc/t3gRLmtMWFvsrX4tkTnbGsyNEPxTAJLmgQDJIiDcHyVpwzqzClX4UlNPYw+wZq1WseWuAu1lSYPGDxi44rb4TCNpNDWCALcTFyBOpAlRqWEw5fDcuZgaIBEtyEgaXGsHwgIrbeoMc5rnwWWIg+Glr67kvSpqjHnf3HsViHjJ/wAMXbsu/wBieRNis9V6Hsc4mYBnQCdBFgA0X3AKywu3KVUgUy50mLNdG83JFh4+IVgurjCqtdReFSthpO14v0Mk3oS7rPrAZMg6u8LaLWPaHCDcHcbjkuoRTowp3yrcMRi6uIs6jvYzuK2pQwjuroUg6odzdx3AnX0H2V3g2uDBnnMbumNd4taPJdGEZnz5G5+9Anhr5J5EINN3enREVasJxSSd+rbu2/wZrZOx6NXaFdr252taXQRbMSwHlmMFbehQbTaGsAa1ogAaAKu2VsWnSqOrNLs9UdqSCNQbCLaDerVIKNm/Njles6mXV2SS9FqCS/Q+RSkl+h8ipFzO4faLYYIdJaNw4DxU7D12gy6fAAf5QhM1JvY4wityX8yZwdyHukPxlMiC0n0HuhC4WOohtakDo71v+6e+ZM4O5D3QhS9dyFoHzJnB3Ie6PmTODuQ90IUWJuHzJnB3Ie6r8VgcHVz56DT1kl5ygOJc11MuzAyHZXOGYGRmN0IRYLj2TDZQ3qm5QWOAyNgGmGtpmJ1aGtA4ZRwUbG4DCVGw6gwxSFESxp/lNIc2l/4wQDl0sEIQtCBijiaTS4tZlLzmcQAC50AZje5gAT4J35i3g7kPdCE9cWsRow9v5Ytp2RbyvbU6cV2aEEdWIOvZF/O6EKczKcOPYU6rRIgstwyj3Q+tRdqydNWjdpvQhGZk5I9go1qLCS1kE6kASd9zMm6W7G0zMtJnWwv90IUXZKSWx1mOYBABA4AADlKV8xbwdyHuhCLkh8xbwdyHuj5i3g7kPdCEXCwfMW8Hch7o+Yt4O5D3QhFwsWOH2k3I36tOA9058yZwdyHuhCRaGUHzJnB3Ie6TU2kyDZ2h3Dh5oQixN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g;base64,/9j/4AAQSkZJRgABAQAAAQABAAD/2wCEAAkGBhIQERQUEhQUExUVFxcXFxgWGB0VGRcYGRkWFBgYHBcfHCYfGRkkGhwYHy8gJScpLCwtFx4xNTAqNSYrLSkBCQoKDgwOGg8PGiwkHyQqLCw1KSw1KS81NCwsLCovLCoxLCwpLCwpLS0sLDUpLCwsLCkpLCwsLCwsKSwsKSwpKf/AABEIAFYA8AMBIgACEQEDEQH/xAAbAAABBQEBAAAAAAAAAAAAAAAAAgMEBQYBB//EADoQAAEDAgMECAUCBgIDAAAAAAEAAhEDIQQSMQVBUZEGEyJSYXGB0RQVMqGxcsEHI2KS4fBC8XOisv/EABoBAAIDAQEAAAAAAAAAAAAAAAAEAQIFAwb/xAAuEQACAQIEBAQGAwEAAAAAAAAAAQIDEQQSITETIkFRBXGRoTJCYYHR8COxwRX/2gAMAwEAAhEDEQA/ANpQw7Mrey36R/xHAeCc+HZ3W/2j2RQ+lv6R+AnFpCY38Ozut/tHsj4dndb/AGj2TiEANfDskDK2ToIF12phWixY0egTjXEGRqFNw+LzWIg/Y+y5TlKOttC8Un5kUbLaYIayDB0FpjfF1LpbPpt0Y2eMBSEJVzb0Z3UUhHUN7reQR1De63kEtCoWEdQ3ut5BHUN7reQS0IAR1De63kEdQ3ut5BLQgBHUN7reQR1De63kEtCAEdQ3ut5BHUN7reQS0IAR1De63kEdQ3ut5BLQgBHUN7reQXDSYI7Lb+A9k4q3F1C50AkAG0eCvGLk7IrKVif1De63kFGxTmtsGtnyFvsuYeuS4CQAN3HndGMpAGZgnUbz4hWjFKVpEN3V0RaFAZxDWEneWg8ST5q06hvdbyCraT8pJieEk24KW3HjeCPur1ISbukVhJJasf6hvdbyCOob3W8ghtZp0I5paXOojqG91vIKPjdnse0jK0GDByjgpaS/Q+RUp2Ap6H0t/SPwE4m6H0t/SPwEuVoiZ1C69hGojzSUJp7Bax1KpVcpnXVJXWMzEAiQTB8t6iVrO5Md9C1Qk0wQBOsX8fFKWcNghCEACFV4rpJh6T6raj+r6rLmLgQ0l1N1eGkTmcKbS4gCwjiEqn0kwrnsYKrS9/VZWw6T1zHVaW62ZjXOExpuQBZIUFm1mVGNfSc2o14Ja9plpglpIO+4PgYUPa23HUKbXhgqQQakGMrJIkDjopcWlmJis0sq3LpC8/2704qOqD4ZxawAatEuJuZB3DSE/s/+IpFq1Of6mGP/AFP7FceNC9jQ/wCbiMiml9upuULMD+IWGn6ascco/EqZs7pfhq9Tq2ucCfpzjKHeAvr4KynF9ReWFrRV3B28i7QuPcGiSYA3mw5rP7Q6cYalIaTVP9Gn9xtyVnJLc5U6U6rtBNjTOmjHVHUX0qjXAub2YdcEi2hnepzNB5BYrYmLdWxxq5fqLiYEhsggGd24Stuu+EeaLl9S/iVGNGpGCVtE35kd+OpiAXATMTvgZjHolO2mxwzl7YM30FtfT3Shh2gzlbyH+hBYxo0aAJ3AAcfBO2juZPPtoMt2nSLmtDxmdoLydd0W0OvBSlX0cfhtWupjtZAbAzpA8PKykuxtMTL2CDB7QseBvYqM0XszoqdRfEvZj0KXgXm43C/l4flZ6p0ow7aop5rb3i7QfMa+YWmpFjGzmbGuaQAZ3zpCWqVYSVk7jCoVKdnJNXH0l+h8iugzouP0PkUsXKeh9Lf0j8BScLOcR4z5f9wo1D6W/pH4Cm4BpkndET4/7+U9VdoMWh8RNTVTDNO6PKydQkk7DJEdgOB5/wCIXcNhS0yY8FKQrcSTVrlcivcEITGM+g+n5VUruxL0FfEs7w5pxzgBJsqkhdLidSTHEpjgfU5cUcxTmP8A+DHbyXMDpOXJvHd7M8LaJ3DU6biD1bA5uWDlbIygtbBiRAJA4BxjVR2MLiAN6KVQsM6kSD47iplSjay3IU3e72F1Nj02Oz0qbWuyhpDQG9kXAAFhF+aj4igHtc1wkOBBBXG7XrnFOptZTqUs9IWdlqU6bqbnVKrmk3b1mVgAAOpuIKRgqtd9IVMTSbQfJzNDw8AWynN5EA+LTuIVaU7crLTj8yMFtDo/WouILS5ovmaCRH7HwVavVc4mJE+aotp9EaVSTT/luN+LT6bvRK1cD1p+h6HCeN/LXX3X+r8GHXQU/jsA+i7K8Qd3AjSRxCjrNaadmejjKM45ou6Y9WxlR4h73uHBziRyJTKEttJxEgEi94tbVGrDlguxouhVdjaj2l0OcBlEaxc34+C2K862Ls99V8sd1eQZi82DbxrxUjpDtvEYZzGMrvr5hVLywDsZcuRtp7TpIvGm/dqYas4UuZaI8r4lhVVxXJLV776eiNhtjarcNTzG5NmjifZef47aFSs4uqOJPDcPIaBV7tq1KkZmVTfKM5NuznmToJ7M8U2ceex/KqS4NJtOXM4NgniJkjcAUriK8qrtsuxqYDB0sLG7d5d7P2Ja6owxRkA03XeWTrYCc54N3Jpu0SQ09VVGYA6fTLskHxH1eSVszU4sV+smrpcTbcNPBQqe0SamQ0qo1GYt7MgxrwIuD4qYoaaJjKM9Ubz+HmOJp1abnWYWlsnQOzT6SPute82PkV4rK3v8P8Y91GqwmWsIy+GYOkeVvuU5Rq3tE894lgcuaun12/fqW2FaS1gG8N/AVtSphogKooDst8mxyAVwxsADha91o1+h5ykKQhCXOwIQmcWTkMevlvUpXdiGM18YZhsRx1v4KM95NyZSVxpkb5n0j8ynYwjAWcnIUhcAXV1KiqQdIyi48LepSIi3C3Kyk4EwTwi/O37pmqZcfMrknztF2uVMTS7LswAzEQTGoGgJT2IcytTfTqWDwQb7j4xYplcROlGQRqSi9DDPNTZtdzYY+QIJH1N1BB1HiPBaDZnSenVIa4Gm87j9J4Q7xUPprhJFOqbhnYcP6ZkbvMeoVjhjSxtEEtgSLbwWnSeH7JOjGcJuCe2tjbxM6VahCtOOr0cl0a202emvTzM901Z/PaYiWC/G5WeXp20cC2vTcx2h37wdxC892nsx2HeWO9DBAI4hLYyi4yc+jNLwjGQqU1Rekl7os9l9Hy7q6gy1WO1bcwd4N7Rr6La02dmCAJ1A0vruusJ0f218OTMkG5ExuiwiJ5La4DHtrNzN9QYkecJzCOGXl3MfxWNfiXnqls/3+zBbWp1qbznzNDi6BMS0GNOBtrwVctt0qwVaq2GtaWNGaZAIN513RHJYlZ2Jp5JnovDK6rUU9E10XsCEJRpkagj0SxpXSEoTuHw7qjg1oJJMAAStpS6KU6Uua5xeGkAuggOiM2WPO0rvRw8quq2EcXj6WFspbvoYZSsDsurXJFJjn5RJjdz3+GqjsIBEiRvH7L2LZzaXVMNENawgFoaIEEflVpU8+5TH414ZLKrt+h5bh+jeKqFwbRf2dZGT/wCiJ9Fqug+zK9Hr+tY5gc1sZrSRm09CVsUl+h8imoUVF3MPEeJVK8HTaVn5lPQ+lvk38BP/ABDu8f8AfymKH0t/SPwEta7inuYKbWxZ0auZoOk/9JQqA7xzUCrhi1oMmN43BM2SsaSlqmdnNroWlWqGiSoGIr5z4Dd+6aXWCTAuV1jTUNWUlNy0QIT4wTvDn/hdGAO8gfdW4sO5XJIjoT7sE4aQfsoIx9Gas1mN6l+SoXSwNdl6zLmcAHHJ2rGwujiw7hkkPISMPi6L82WvSIbkzZXgx1kdXN7Z5EcZEKGdrUgXudXw/VZBVpu6wSaU9Wah07PWdkEWnejiwuTkkWAE6XTnwz+6fsmGVWkuAIJaQHAG7SQHAHgYIPqpFPFOb4jgfdTLN8pEcvUpukWAq1clJtmud/McDo2Jgjfx9FZMYGgAAADhZNv2jTcQcwbn+kOMF2gkAxIJi4sZXPjad+222txbXXkeSIQa5nuyZ104qCasr+/UfVJt/ZTn0XZXXBc/t3gRLmtMWFvsrX4tkTnbGsyNEPxTAJLmgQDJIiDcHyVpwzqzClX4UlNPYw+wZq1WseWuAu1lSYPGDxi44rb4TCNpNDWCALcTFyBOpAlRqWEw5fDcuZgaIBEtyEgaXGsHwgIrbeoMc5rnwWWIg+Glr67kvSpqjHnf3HsViHjJ/wAMXbsu/wBieRNis9V6Hsc4mYBnQCdBFgA0X3AKywu3KVUgUy50mLNdG83JFh4+IVgurjCqtdReFSthpO14v0Mk3oS7rPrAZMg6u8LaLWPaHCDcHcbjkuoRTowp3yrcMRi6uIs6jvYzuK2pQwjuroUg6odzdx3AnX0H2V3g2uDBnnMbumNd4taPJdGEZnz5G5+9Anhr5J5EINN3enREVasJxSSd+rbu2/wZrZOx6NXaFdr252taXQRbMSwHlmMFbehQbTaGsAa1ogAaAKu2VsWnSqOrNLs9UdqSCNQbCLaDerVIKNm/Njles6mXV2SS9FqCS/Q+RSkl+h8ipFzO4faLYYIdJaNw4DxU7D12gy6fAAf5QhM1JvY4wityX8yZwdyHukPxlMiC0n0HuhC4WOohtakDo71v+6e+ZM4O5D3QhS9dyFoHzJnB3Ie6PmTODuQ90IUWJuHzJnB3Ie6r8VgcHVz56DT1kl5ygOJc11MuzAyHZXOGYGRmN0IRYLj2TDZQ3qm5QWOAyNgGmGtpmJ1aGtA4ZRwUbG4DCVGw6gwxSFESxp/lNIc2l/4wQDl0sEIQtCBijiaTS4tZlLzmcQAC50AZje5gAT4J35i3g7kPdCE9cWsRow9v5Ytp2RbyvbU6cV2aEEdWIOvZF/O6EKczKcOPYU6rRIgstwyj3Q+tRdqydNWjdpvQhGZk5I9go1qLCS1kE6kASd9zMm6W7G0zMtJnWwv90IUXZKSWx1mOYBABA4AADlKV8xbwdyHuhCLkh8xbwdyHuj5i3g7kPdCEXCwfMW8Hch7o+Yt4O5D3QhFwsWOH2k3I36tOA9058yZwdyHuhCRaGUHzJnB3Ie6TU2kyDZ2h3Dh5oQixN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g;base64,/9j/4AAQSkZJRgABAQAAAQABAAD/2wCEAAkGBhIQERQUEhQUExUVFxcXFxgWGB0VGRcYGRkWFBgYHBcfHCYfGRkkGhwYHy8gJScpLCwtFx4xNTAqNSYrLSkBCQoKDgwOGg8PGiwkHyQqLCw1KSw1KS81NCwsLCovLCoxLCwpLCwpLS0sLDUpLCwsLCkpLCwsLCwsKSwsKSwpKf/AABEIAFYA8AMBIgACEQEDEQH/xAAbAAABBQEBAAAAAAAAAAAAAAAAAgMEBQYBB//EADoQAAEDAgMECAUCBgIDAAAAAAEAAhEDIQQSMQVBUZEGEyJSYXGB0RQVMqGxcsEHI2KS4fBC8XOisv/EABoBAAIDAQEAAAAAAAAAAAAAAAAEAQIFAwb/xAAuEQACAQIEBAQGAwEAAAAAAAAAAQIDEQQSITETIkFRBXGRoTJCYYHR8COxwRX/2gAMAwEAAhEDEQA/ANpQw7Mrey36R/xHAeCc+HZ3W/2j2RQ+lv6R+AnFpCY38Ozut/tHsj4dndb/AGj2TiEANfDskDK2ToIF12phWixY0egTjXEGRqFNw+LzWIg/Y+y5TlKOttC8Un5kUbLaYIayDB0FpjfF1LpbPpt0Y2eMBSEJVzb0Z3UUhHUN7reQR1De63kEtCoWEdQ3ut5BHUN7reQS0IAR1De63kEdQ3ut5BLQgBHUN7reQR1De63kEtCAEdQ3ut5BHUN7reQS0IAR1De63kEdQ3ut5BLQgBHUN7reQXDSYI7Lb+A9k4q3F1C50AkAG0eCvGLk7IrKVif1De63kFGxTmtsGtnyFvsuYeuS4CQAN3HndGMpAGZgnUbz4hWjFKVpEN3V0RaFAZxDWEneWg8ST5q06hvdbyCraT8pJieEk24KW3HjeCPur1ISbukVhJJasf6hvdbyCOob3W8ghtZp0I5paXOojqG91vIKPjdnse0jK0GDByjgpaS/Q+RUp2Ap6H0t/SPwE4m6H0t/SPwEuVoiZ1C69hGojzSUJp7Bax1KpVcpnXVJXWMzEAiQTB8t6iVrO5Md9C1Qk0wQBOsX8fFKWcNghCEACFV4rpJh6T6raj+r6rLmLgQ0l1N1eGkTmcKbS4gCwjiEqn0kwrnsYKrS9/VZWw6T1zHVaW62ZjXOExpuQBZIUFm1mVGNfSc2o14Ja9plpglpIO+4PgYUPa23HUKbXhgqQQakGMrJIkDjopcWlmJis0sq3LpC8/2704qOqD4ZxawAatEuJuZB3DSE/s/+IpFq1Of6mGP/AFP7FceNC9jQ/wCbiMiml9upuULMD+IWGn6ascco/EqZs7pfhq9Tq2ucCfpzjKHeAvr4KynF9ReWFrRV3B28i7QuPcGiSYA3mw5rP7Q6cYalIaTVP9Gn9xtyVnJLc5U6U6rtBNjTOmjHVHUX0qjXAub2YdcEi2hnepzNB5BYrYmLdWxxq5fqLiYEhsggGd24Stuu+EeaLl9S/iVGNGpGCVtE35kd+OpiAXATMTvgZjHolO2mxwzl7YM30FtfT3Shh2gzlbyH+hBYxo0aAJ3AAcfBO2juZPPtoMt2nSLmtDxmdoLydd0W0OvBSlX0cfhtWupjtZAbAzpA8PKykuxtMTL2CDB7QseBvYqM0XszoqdRfEvZj0KXgXm43C/l4flZ6p0ow7aop5rb3i7QfMa+YWmpFjGzmbGuaQAZ3zpCWqVYSVk7jCoVKdnJNXH0l+h8iugzouP0PkUsXKeh9Lf0j8BScLOcR4z5f9wo1D6W/pH4Cm4BpkndET4/7+U9VdoMWh8RNTVTDNO6PKydQkk7DJEdgOB5/wCIXcNhS0yY8FKQrcSTVrlcivcEITGM+g+n5VUruxL0FfEs7w5pxzgBJsqkhdLidSTHEpjgfU5cUcxTmP8A+DHbyXMDpOXJvHd7M8LaJ3DU6biD1bA5uWDlbIygtbBiRAJA4BxjVR2MLiAN6KVQsM6kSD47iplSjay3IU3e72F1Nj02Oz0qbWuyhpDQG9kXAAFhF+aj4igHtc1wkOBBBXG7XrnFOptZTqUs9IWdlqU6bqbnVKrmk3b1mVgAAOpuIKRgqtd9IVMTSbQfJzNDw8AWynN5EA+LTuIVaU7crLTj8yMFtDo/WouILS5ovmaCRH7HwVavVc4mJE+aotp9EaVSTT/luN+LT6bvRK1cD1p+h6HCeN/LXX3X+r8GHXQU/jsA+i7K8Qd3AjSRxCjrNaadmejjKM45ou6Y9WxlR4h73uHBziRyJTKEttJxEgEi94tbVGrDlguxouhVdjaj2l0OcBlEaxc34+C2K862Ls99V8sd1eQZi82DbxrxUjpDtvEYZzGMrvr5hVLywDsZcuRtp7TpIvGm/dqYas4UuZaI8r4lhVVxXJLV776eiNhtjarcNTzG5NmjifZef47aFSs4uqOJPDcPIaBV7tq1KkZmVTfKM5NuznmToJ7M8U2ceex/KqS4NJtOXM4NgniJkjcAUriK8qrtsuxqYDB0sLG7d5d7P2Ja6owxRkA03XeWTrYCc54N3Jpu0SQ09VVGYA6fTLskHxH1eSVszU4sV+smrpcTbcNPBQqe0SamQ0qo1GYt7MgxrwIuD4qYoaaJjKM9Ubz+HmOJp1abnWYWlsnQOzT6SPute82PkV4rK3v8P8Y91GqwmWsIy+GYOkeVvuU5Rq3tE894lgcuaun12/fqW2FaS1gG8N/AVtSphogKooDst8mxyAVwxsADha91o1+h5ykKQhCXOwIQmcWTkMevlvUpXdiGM18YZhsRx1v4KM95NyZSVxpkb5n0j8ynYwjAWcnIUhcAXV1KiqQdIyi48LepSIi3C3Kyk4EwTwi/O37pmqZcfMrknztF2uVMTS7LswAzEQTGoGgJT2IcytTfTqWDwQb7j4xYplcROlGQRqSi9DDPNTZtdzYY+QIJH1N1BB1HiPBaDZnSenVIa4Gm87j9J4Q7xUPprhJFOqbhnYcP6ZkbvMeoVjhjSxtEEtgSLbwWnSeH7JOjGcJuCe2tjbxM6VahCtOOr0cl0a202emvTzM901Z/PaYiWC/G5WeXp20cC2vTcx2h37wdxC892nsx2HeWO9DBAI4hLYyi4yc+jNLwjGQqU1Rekl7os9l9Hy7q6gy1WO1bcwd4N7Rr6La02dmCAJ1A0vruusJ0f218OTMkG5ExuiwiJ5La4DHtrNzN9QYkecJzCOGXl3MfxWNfiXnqls/3+zBbWp1qbznzNDi6BMS0GNOBtrwVctt0qwVaq2GtaWNGaZAIN513RHJYlZ2Jp5JnovDK6rUU9E10XsCEJRpkagj0SxpXSEoTuHw7qjg1oJJMAAStpS6KU6Uua5xeGkAuggOiM2WPO0rvRw8quq2EcXj6WFspbvoYZSsDsurXJFJjn5RJjdz3+GqjsIBEiRvH7L2LZzaXVMNENawgFoaIEEflVpU8+5TH414ZLKrt+h5bh+jeKqFwbRf2dZGT/wCiJ9Fqug+zK9Hr+tY5gc1sZrSRm09CVsUl+h8imoUVF3MPEeJVK8HTaVn5lPQ+lvk38BP/ABDu8f8AfymKH0t/SPwEta7inuYKbWxZ0auZoOk/9JQqA7xzUCrhi1oMmN43BM2SsaSlqmdnNroWlWqGiSoGIr5z4Dd+6aXWCTAuV1jTUNWUlNy0QIT4wTvDn/hdGAO8gfdW4sO5XJIjoT7sE4aQfsoIx9Gas1mN6l+SoXSwNdl6zLmcAHHJ2rGwujiw7hkkPISMPi6L82WvSIbkzZXgx1kdXN7Z5EcZEKGdrUgXudXw/VZBVpu6wSaU9Wah07PWdkEWnejiwuTkkWAE6XTnwz+6fsmGVWkuAIJaQHAG7SQHAHgYIPqpFPFOb4jgfdTLN8pEcvUpukWAq1clJtmud/McDo2Jgjfx9FZMYGgAAADhZNv2jTcQcwbn+kOMF2gkAxIJi4sZXPjad+222txbXXkeSIQa5nuyZ104qCasr+/UfVJt/ZTn0XZXXBc/t3gRLmtMWFvsrX4tkTnbGsyNEPxTAJLmgQDJIiDcHyVpwzqzClX4UlNPYw+wZq1WseWuAu1lSYPGDxi44rb4TCNpNDWCALcTFyBOpAlRqWEw5fDcuZgaIBEtyEgaXGsHwgIrbeoMc5rnwWWIg+Glr67kvSpqjHnf3HsViHjJ/wAMXbsu/wBieRNis9V6Hsc4mYBnQCdBFgA0X3AKywu3KVUgUy50mLNdG83JFh4+IVgurjCqtdReFSthpO14v0Mk3oS7rPrAZMg6u8LaLWPaHCDcHcbjkuoRTowp3yrcMRi6uIs6jvYzuK2pQwjuroUg6odzdx3AnX0H2V3g2uDBnnMbumNd4taPJdGEZnz5G5+9Anhr5J5EINN3enREVasJxSSd+rbu2/wZrZOx6NXaFdr252taXQRbMSwHlmMFbehQbTaGsAa1ogAaAKu2VsWnSqOrNLs9UdqSCNQbCLaDerVIKNm/Njles6mXV2SS9FqCS/Q+RSkl+h8ipFzO4faLYYIdJaNw4DxU7D12gy6fAAf5QhM1JvY4wityX8yZwdyHukPxlMiC0n0HuhC4WOohtakDo71v+6e+ZM4O5D3QhS9dyFoHzJnB3Ie6PmTODuQ90IUWJuHzJnB3Ie6r8VgcHVz56DT1kl5ygOJc11MuzAyHZXOGYGRmN0IRYLj2TDZQ3qm5QWOAyNgGmGtpmJ1aGtA4ZRwUbG4DCVGw6gwxSFESxp/lNIc2l/4wQDl0sEIQtCBijiaTS4tZlLzmcQAC50AZje5gAT4J35i3g7kPdCE9cWsRow9v5Ytp2RbyvbU6cV2aEEdWIOvZF/O6EKczKcOPYU6rRIgstwyj3Q+tRdqydNWjdpvQhGZk5I9go1qLCS1kE6kASd9zMm6W7G0zMtJnWwv90IUXZKSWx1mOYBABA4AADlKV8xbwdyHuhCLkh8xbwdyHuj5i3g7kPdCEXCwfMW8Hch7o+Yt4O5D3QhFwsWOH2k3I36tOA9058yZwdyHuhCRaGUHzJnB3Ie6TU2kyDZ2h3Dh5oQixN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g;base64,/9j/4AAQSkZJRgABAQAAAQABAAD/2wCEAAkGBhIQERQUEhQUExUVFxcXFxgWGB0VGRcYGRkWFBgYHBcfHCYfGRkkGhwYHy8gJScpLCwtFx4xNTAqNSYrLSkBCQoKDgwOGg8PGiwkHyQqLCw1KSw1KS81NCwsLCovLCoxLCwpLCwpLS0sLDUpLCwsLCkpLCwsLCwsKSwsKSwpKf/AABEIAFYA8AMBIgACEQEDEQH/xAAbAAABBQEBAAAAAAAAAAAAAAAAAgMEBQYBB//EADoQAAEDAgMECAUCBgIDAAAAAAEAAhEDIQQSMQVBUZEGEyJSYXGB0RQVMqGxcsEHI2KS4fBC8XOisv/EABoBAAIDAQEAAAAAAAAAAAAAAAAEAQIFAwb/xAAuEQACAQIEBAQGAwEAAAAAAAAAAQIDEQQSITETIkFRBXGRoTJCYYHR8COxwRX/2gAMAwEAAhEDEQA/ANpQw7Mrey36R/xHAeCc+HZ3W/2j2RQ+lv6R+AnFpCY38Ozut/tHsj4dndb/AGj2TiEANfDskDK2ToIF12phWixY0egTjXEGRqFNw+LzWIg/Y+y5TlKOttC8Un5kUbLaYIayDB0FpjfF1LpbPpt0Y2eMBSEJVzb0Z3UUhHUN7reQR1De63kEtCoWEdQ3ut5BHUN7reQS0IAR1De63kEdQ3ut5BLQgBHUN7reQR1De63kEtCAEdQ3ut5BHUN7reQS0IAR1De63kEdQ3ut5BLQgBHUN7reQXDSYI7Lb+A9k4q3F1C50AkAG0eCvGLk7IrKVif1De63kFGxTmtsGtnyFvsuYeuS4CQAN3HndGMpAGZgnUbz4hWjFKVpEN3V0RaFAZxDWEneWg8ST5q06hvdbyCraT8pJieEk24KW3HjeCPur1ISbukVhJJasf6hvdbyCOob3W8ghtZp0I5paXOojqG91vIKPjdnse0jK0GDByjgpaS/Q+RUp2Ap6H0t/SPwE4m6H0t/SPwEuVoiZ1C69hGojzSUJp7Bax1KpVcpnXVJXWMzEAiQTB8t6iVrO5Md9C1Qk0wQBOsX8fFKWcNghCEACFV4rpJh6T6raj+r6rLmLgQ0l1N1eGkTmcKbS4gCwjiEqn0kwrnsYKrS9/VZWw6T1zHVaW62ZjXOExpuQBZIUFm1mVGNfSc2o14Ja9plpglpIO+4PgYUPa23HUKbXhgqQQakGMrJIkDjopcWlmJis0sq3LpC8/2704qOqD4ZxawAatEuJuZB3DSE/s/+IpFq1Of6mGP/AFP7FceNC9jQ/wCbiMiml9upuULMD+IWGn6ascco/EqZs7pfhq9Tq2ucCfpzjKHeAvr4KynF9ReWFrRV3B28i7QuPcGiSYA3mw5rP7Q6cYalIaTVP9Gn9xtyVnJLc5U6U6rtBNjTOmjHVHUX0qjXAub2YdcEi2hnepzNB5BYrYmLdWxxq5fqLiYEhsggGd24Stuu+EeaLl9S/iVGNGpGCVtE35kd+OpiAXATMTvgZjHolO2mxwzl7YM30FtfT3Shh2gzlbyH+hBYxo0aAJ3AAcfBO2juZPPtoMt2nSLmtDxmdoLydd0W0OvBSlX0cfhtWupjtZAbAzpA8PKykuxtMTL2CDB7QseBvYqM0XszoqdRfEvZj0KXgXm43C/l4flZ6p0ow7aop5rb3i7QfMa+YWmpFjGzmbGuaQAZ3zpCWqVYSVk7jCoVKdnJNXH0l+h8iugzouP0PkUsXKeh9Lf0j8BScLOcR4z5f9wo1D6W/pH4Cm4BpkndET4/7+U9VdoMWh8RNTVTDNO6PKydQkk7DJEdgOB5/wCIXcNhS0yY8FKQrcSTVrlcivcEITGM+g+n5VUruxL0FfEs7w5pxzgBJsqkhdLidSTHEpjgfU5cUcxTmP8A+DHbyXMDpOXJvHd7M8LaJ3DU6biD1bA5uWDlbIygtbBiRAJA4BxjVR2MLiAN6KVQsM6kSD47iplSjay3IU3e72F1Nj02Oz0qbWuyhpDQG9kXAAFhF+aj4igHtc1wkOBBBXG7XrnFOptZTqUs9IWdlqU6bqbnVKrmk3b1mVgAAOpuIKRgqtd9IVMTSbQfJzNDw8AWynN5EA+LTuIVaU7crLTj8yMFtDo/WouILS5ovmaCRH7HwVavVc4mJE+aotp9EaVSTT/luN+LT6bvRK1cD1p+h6HCeN/LXX3X+r8GHXQU/jsA+i7K8Qd3AjSRxCjrNaadmejjKM45ou6Y9WxlR4h73uHBziRyJTKEttJxEgEi94tbVGrDlguxouhVdjaj2l0OcBlEaxc34+C2K862Ls99V8sd1eQZi82DbxrxUjpDtvEYZzGMrvr5hVLywDsZcuRtp7TpIvGm/dqYas4UuZaI8r4lhVVxXJLV776eiNhtjarcNTzG5NmjifZef47aFSs4uqOJPDcPIaBV7tq1KkZmVTfKM5NuznmToJ7M8U2ceex/KqS4NJtOXM4NgniJkjcAUriK8qrtsuxqYDB0sLG7d5d7P2Ja6owxRkA03XeWTrYCc54N3Jpu0SQ09VVGYA6fTLskHxH1eSVszU4sV+smrpcTbcNPBQqe0SamQ0qo1GYt7MgxrwIuD4qYoaaJjKM9Ubz+HmOJp1abnWYWlsnQOzT6SPute82PkV4rK3v8P8Y91GqwmWsIy+GYOkeVvuU5Rq3tE894lgcuaun12/fqW2FaS1gG8N/AVtSphogKooDst8mxyAVwxsADha91o1+h5ykKQhCXOwIQmcWTkMevlvUpXdiGM18YZhsRx1v4KM95NyZSVxpkb5n0j8ynYwjAWcnIUhcAXV1KiqQdIyi48LepSIi3C3Kyk4EwTwi/O37pmqZcfMrknztF2uVMTS7LswAzEQTGoGgJT2IcytTfTqWDwQb7j4xYplcROlGQRqSi9DDPNTZtdzYY+QIJH1N1BB1HiPBaDZnSenVIa4Gm87j9J4Q7xUPprhJFOqbhnYcP6ZkbvMeoVjhjSxtEEtgSLbwWnSeH7JOjGcJuCe2tjbxM6VahCtOOr0cl0a202emvTzM901Z/PaYiWC/G5WeXp20cC2vTcx2h37wdxC892nsx2HeWO9DBAI4hLYyi4yc+jNLwjGQqU1Rekl7os9l9Hy7q6gy1WO1bcwd4N7Rr6La02dmCAJ1A0vruusJ0f218OTMkG5ExuiwiJ5La4DHtrNzN9QYkecJzCOGXl3MfxWNfiXnqls/3+zBbWp1qbznzNDi6BMS0GNOBtrwVctt0qwVaq2GtaWNGaZAIN513RHJYlZ2Jp5JnovDK6rUU9E10XsCEJRpkagj0SxpXSEoTuHw7qjg1oJJMAAStpS6KU6Uua5xeGkAuggOiM2WPO0rvRw8quq2EcXj6WFspbvoYZSsDsurXJFJjn5RJjdz3+GqjsIBEiRvH7L2LZzaXVMNENawgFoaIEEflVpU8+5TH414ZLKrt+h5bh+jeKqFwbRf2dZGT/wCiJ9Fqug+zK9Hr+tY5gc1sZrSRm09CVsUl+h8imoUVF3MPEeJVK8HTaVn5lPQ+lvk38BP/ABDu8f8AfymKH0t/SPwEta7inuYKbWxZ0auZoOk/9JQqA7xzUCrhi1oMmN43BM2SsaSlqmdnNroWlWqGiSoGIr5z4Dd+6aXWCTAuV1jTUNWUlNy0QIT4wTvDn/hdGAO8gfdW4sO5XJIjoT7sE4aQfsoIx9Gas1mN6l+SoXSwNdl6zLmcAHHJ2rGwujiw7hkkPISMPi6L82WvSIbkzZXgx1kdXN7Z5EcZEKGdrUgXudXw/VZBVpu6wSaU9Wah07PWdkEWnejiwuTkkWAE6XTnwz+6fsmGVWkuAIJaQHAG7SQHAHgYIPqpFPFOb4jgfdTLN8pEcvUpukWAq1clJtmud/McDo2Jgjfx9FZMYGgAAADhZNv2jTcQcwbn+kOMF2gkAxIJi4sZXPjad+222txbXXkeSIQa5nuyZ104qCasr+/UfVJt/ZTn0XZXXBc/t3gRLmtMWFvsrX4tkTnbGsyNEPxTAJLmgQDJIiDcHyVpwzqzClX4UlNPYw+wZq1WseWuAu1lSYPGDxi44rb4TCNpNDWCALcTFyBOpAlRqWEw5fDcuZgaIBEtyEgaXGsHwgIrbeoMc5rnwWWIg+Glr67kvSpqjHnf3HsViHjJ/wAMXbsu/wBieRNis9V6Hsc4mYBnQCdBFgA0X3AKywu3KVUgUy50mLNdG83JFh4+IVgurjCqtdReFSthpO14v0Mk3oS7rPrAZMg6u8LaLWPaHCDcHcbjkuoRTowp3yrcMRi6uIs6jvYzuK2pQwjuroUg6odzdx3AnX0H2V3g2uDBnnMbumNd4taPJdGEZnz5G5+9Anhr5J5EINN3enREVasJxSSd+rbu2/wZrZOx6NXaFdr252taXQRbMSwHlmMFbehQbTaGsAa1ogAaAKu2VsWnSqOrNLs9UdqSCNQbCLaDerVIKNm/Njles6mXV2SS9FqCS/Q+RSkl+h8ipFzO4faLYYIdJaNw4DxU7D12gy6fAAf5QhM1JvY4wityX8yZwdyHukPxlMiC0n0HuhC4WOohtakDo71v+6e+ZM4O5D3QhS9dyFoHzJnB3Ie6PmTODuQ90IUWJuHzJnB3Ie6r8VgcHVz56DT1kl5ygOJc11MuzAyHZXOGYGRmN0IRYLj2TDZQ3qm5QWOAyNgGmGtpmJ1aGtA4ZRwUbG4DCVGw6gwxSFESxp/lNIc2l/4wQDl0sEIQtCBijiaTS4tZlLzmcQAC50AZje5gAT4J35i3g7kPdCE9cWsRow9v5Ytp2RbyvbU6cV2aEEdWIOvZF/O6EKczKcOPYU6rRIgstwyj3Q+tRdqydNWjdpvQhGZk5I9go1qLCS1kE6kASd9zMm6W7G0zMtJnWwv90IUXZKSWx1mOYBABA4AADlKV8xbwdyHuhCLkh8xbwdyHuj5i3g7kPdCEXCwfMW8Hch7o+Yt4O5D3QhFwsWOH2k3I36tOA9058yZwdyHuhCRaGUHzJnB3Ie6TU2kyDZ2h3Dh5oQixN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upload.wikimedia.org/wikipedia/commons/thumb/e/e3/Byzantine_during_the_reign_of_Basil_II_sr.svg/300px-Byzantine_during_the_reign_of_Basil_II_s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27280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43608" y="522920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Византија Василија </a:t>
            </a:r>
            <a:r>
              <a:rPr lang="sr-Latn-RS" sz="3200" b="1" dirty="0" smtClean="0">
                <a:solidFill>
                  <a:srgbClr val="FFFF00"/>
                </a:solidFill>
              </a:rPr>
              <a:t>II</a:t>
            </a:r>
            <a:endParaRPr lang="en-US" sz="3200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7236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Убрзо после смрти Василија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Турци  су освојили Анадолију и царство опет слаби што су искористили феудални моћници да укмете слободне сељаке- војнике па се смањује број војника. Пљачкају Руси, Викинзи, шире се Турци по Малој Азији .Цареви узалудно покушавају да то да спрече .Зато је војска изабрала свог комаданта  АЛЕ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СИЈА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ОМНИНА</a:t>
            </a:r>
          </a:p>
          <a:p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цара да уведе ред чиме почиње влада тзв. војничких царева. Међутим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Алексије </a:t>
            </a: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омнин успоставља феудализам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Византији тако што је увео проније и пронијаре</a:t>
            </a:r>
            <a:r>
              <a:rPr lang="sr-Cyrl-C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Picture 4" descr="http://t2.gstatic.com/images?q=tbn:ANd9GcSK9vFEcKbe7F4XLNF_i-b0QsDMETdaAFvjb13EQy6RS_cOllbc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628775" cy="2809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2492896"/>
            <a:ext cx="655272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ПРОНИЈА-византијски феуд ( земљишни посед 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996952"/>
            <a:ext cx="4248472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Пронијар –византијски витез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429001"/>
            <a:ext cx="424847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Парик-византијски кмет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890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Алексије </a:t>
            </a:r>
            <a:r>
              <a:rPr lang="sr-Latn-RS" dirty="0" smtClean="0"/>
              <a:t>I</a:t>
            </a:r>
            <a:r>
              <a:rPr lang="ru-RU" dirty="0" smtClean="0"/>
              <a:t> тражи помоћ западноевропских витезова због најезде Арапа и Турака а папа шаље крсташе да ослободе Христов гроб од неверника што им није сметало да пљачкају по Взантији и присвајају њене територије.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8" name="Picture 14" descr="http://www.heraldikum.com/sr/wp-content/gallery/krstaski_ratovi/templ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14312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35896" y="48691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Проније су обезбедиле довољан број војника да се Византија сама поново опорави и одбрани.</a:t>
            </a:r>
            <a:endParaRPr lang="ru-RU" b="1" dirty="0" err="1" smtClean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288" y="3140968"/>
            <a:ext cx="172819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CS" dirty="0" smtClean="0"/>
              <a:t>АЛЕ</a:t>
            </a:r>
            <a:r>
              <a:rPr lang="en-US" dirty="0" smtClean="0"/>
              <a:t>K</a:t>
            </a:r>
            <a:r>
              <a:rPr lang="sr-Cyrl-CS" dirty="0" smtClean="0"/>
              <a:t>СИЈЕ </a:t>
            </a:r>
            <a:r>
              <a:rPr lang="sr-Latn-RS" dirty="0" smtClean="0"/>
              <a:t>I</a:t>
            </a:r>
            <a:endParaRPr lang="sr-Cyrl-RS" dirty="0" smtClean="0"/>
          </a:p>
          <a:p>
            <a:r>
              <a:rPr lang="sr-Cyrl-RS" dirty="0" smtClean="0"/>
              <a:t>(</a:t>
            </a:r>
            <a:r>
              <a:rPr lang="en-US" dirty="0" smtClean="0"/>
              <a:t>1081-1118</a:t>
            </a:r>
            <a:r>
              <a:rPr lang="sr-Cyrl-RS" dirty="0" smtClean="0"/>
              <a:t>)</a:t>
            </a:r>
            <a:endParaRPr lang="en-US" dirty="0"/>
          </a:p>
        </p:txBody>
      </p:sp>
      <p:sp>
        <p:nvSpPr>
          <p:cNvPr id="11" name="Cross 10"/>
          <p:cNvSpPr/>
          <p:nvPr/>
        </p:nvSpPr>
        <p:spPr>
          <a:xfrm>
            <a:off x="2987824" y="5849888"/>
            <a:ext cx="1152128" cy="60344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5983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крсташи</a:t>
            </a:r>
            <a:endParaRPr lang="en-US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fa1/v/t1.0-9/11060264_701195853326441_5746914788494952191_n.jpg?oh=8e5c63a82c0206a267e839c88e4ba4dc&amp;oe=5572B9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0"/>
            <a:ext cx="83828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ОСОБЕНОСТ ЦАРС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</a:t>
            </a:r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 ВЛАСТИ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Било је раширено учење да само византијски  владари имају право на царску титулу, као наследници Рима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smtClean="0"/>
              <a:t>Поданици су пред њима падали на колена.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56992"/>
            <a:ext cx="835292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ВИЗАНТИНИЗАМ-веровање да су цареви божји намесници на Земљи и да су њихови поступци знаци божије воље .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7971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Веровало се да се цареви морају безпоговорно слушати и да је њихова воља закон.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fade thruBlk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560</Words>
  <Application>Microsoft Office PowerPoint</Application>
  <PresentationFormat>On-screen Show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</dc:creator>
  <cp:lastModifiedBy>User</cp:lastModifiedBy>
  <cp:revision>149</cp:revision>
  <dcterms:created xsi:type="dcterms:W3CDTF">2011-05-27T14:00:43Z</dcterms:created>
  <dcterms:modified xsi:type="dcterms:W3CDTF">2016-10-14T09:06:18Z</dcterms:modified>
</cp:coreProperties>
</file>